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7"/>
  </p:notesMasterIdLst>
  <p:handoutMasterIdLst>
    <p:handoutMasterId r:id="rId38"/>
  </p:handoutMasterIdLst>
  <p:sldIdLst>
    <p:sldId id="301" r:id="rId5"/>
    <p:sldId id="287" r:id="rId6"/>
    <p:sldId id="286" r:id="rId7"/>
    <p:sldId id="309" r:id="rId8"/>
    <p:sldId id="256" r:id="rId9"/>
    <p:sldId id="269" r:id="rId10"/>
    <p:sldId id="279" r:id="rId11"/>
    <p:sldId id="317" r:id="rId12"/>
    <p:sldId id="319" r:id="rId13"/>
    <p:sldId id="320" r:id="rId14"/>
    <p:sldId id="315" r:id="rId15"/>
    <p:sldId id="262" r:id="rId16"/>
    <p:sldId id="322" r:id="rId17"/>
    <p:sldId id="323" r:id="rId18"/>
    <p:sldId id="324" r:id="rId19"/>
    <p:sldId id="273" r:id="rId20"/>
    <p:sldId id="311" r:id="rId21"/>
    <p:sldId id="312" r:id="rId22"/>
    <p:sldId id="325" r:id="rId23"/>
    <p:sldId id="276" r:id="rId24"/>
    <p:sldId id="275" r:id="rId25"/>
    <p:sldId id="283" r:id="rId26"/>
    <p:sldId id="267" r:id="rId27"/>
    <p:sldId id="307" r:id="rId28"/>
    <p:sldId id="308" r:id="rId29"/>
    <p:sldId id="304" r:id="rId30"/>
    <p:sldId id="314" r:id="rId31"/>
    <p:sldId id="305" r:id="rId32"/>
    <p:sldId id="327" r:id="rId33"/>
    <p:sldId id="328" r:id="rId34"/>
    <p:sldId id="321" r:id="rId35"/>
    <p:sldId id="264" r:id="rId36"/>
  </p:sldIdLst>
  <p:sldSz cx="12192000" cy="6858000"/>
  <p:notesSz cx="9928225"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DAED5E-45FA-4968-AD02-852EAF86C676}" v="31" dt="2023-11-08T06:15:01.5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696"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orica Scerbina" userId="S::vscerbina@irex.org::0f6d29d0-0191-40d1-b46b-5f0dd9b80d87" providerId="AD" clId="Web-{1D7F940E-0FBE-DB71-6EA2-6FFDB7318E2E}"/>
    <pc:docChg chg="addSld delSld modSld sldOrd">
      <pc:chgData name="Viorica Scerbina" userId="S::vscerbina@irex.org::0f6d29d0-0191-40d1-b46b-5f0dd9b80d87" providerId="AD" clId="Web-{1D7F940E-0FBE-DB71-6EA2-6FFDB7318E2E}" dt="2023-10-31T12:47:39.670" v="58"/>
      <pc:docMkLst>
        <pc:docMk/>
      </pc:docMkLst>
      <pc:sldChg chg="del">
        <pc:chgData name="Viorica Scerbina" userId="S::vscerbina@irex.org::0f6d29d0-0191-40d1-b46b-5f0dd9b80d87" providerId="AD" clId="Web-{1D7F940E-0FBE-DB71-6EA2-6FFDB7318E2E}" dt="2023-10-31T12:46:21.152" v="54"/>
        <pc:sldMkLst>
          <pc:docMk/>
          <pc:sldMk cId="3927510471" sldId="261"/>
        </pc:sldMkLst>
      </pc:sldChg>
      <pc:sldChg chg="modSp">
        <pc:chgData name="Viorica Scerbina" userId="S::vscerbina@irex.org::0f6d29d0-0191-40d1-b46b-5f0dd9b80d87" providerId="AD" clId="Web-{1D7F940E-0FBE-DB71-6EA2-6FFDB7318E2E}" dt="2023-10-31T12:36:05.325" v="2" actId="20577"/>
        <pc:sldMkLst>
          <pc:docMk/>
          <pc:sldMk cId="3828737348" sldId="272"/>
        </pc:sldMkLst>
        <pc:spChg chg="mod">
          <ac:chgData name="Viorica Scerbina" userId="S::vscerbina@irex.org::0f6d29d0-0191-40d1-b46b-5f0dd9b80d87" providerId="AD" clId="Web-{1D7F940E-0FBE-DB71-6EA2-6FFDB7318E2E}" dt="2023-10-31T12:36:05.325" v="2" actId="20577"/>
          <ac:spMkLst>
            <pc:docMk/>
            <pc:sldMk cId="3828737348" sldId="272"/>
            <ac:spMk id="10" creationId="{2957FDB9-2CD0-427A-AA92-2FD2E4A83429}"/>
          </ac:spMkLst>
        </pc:spChg>
      </pc:sldChg>
      <pc:sldChg chg="modSp">
        <pc:chgData name="Viorica Scerbina" userId="S::vscerbina@irex.org::0f6d29d0-0191-40d1-b46b-5f0dd9b80d87" providerId="AD" clId="Web-{1D7F940E-0FBE-DB71-6EA2-6FFDB7318E2E}" dt="2023-10-31T12:36:24.310" v="10" actId="20577"/>
        <pc:sldMkLst>
          <pc:docMk/>
          <pc:sldMk cId="3703344091" sldId="273"/>
        </pc:sldMkLst>
        <pc:spChg chg="mod">
          <ac:chgData name="Viorica Scerbina" userId="S::vscerbina@irex.org::0f6d29d0-0191-40d1-b46b-5f0dd9b80d87" providerId="AD" clId="Web-{1D7F940E-0FBE-DB71-6EA2-6FFDB7318E2E}" dt="2023-10-31T12:36:24.310" v="10" actId="20577"/>
          <ac:spMkLst>
            <pc:docMk/>
            <pc:sldMk cId="3703344091" sldId="273"/>
            <ac:spMk id="10" creationId="{2957FDB9-2CD0-427A-AA92-2FD2E4A83429}"/>
          </ac:spMkLst>
        </pc:spChg>
      </pc:sldChg>
      <pc:sldChg chg="modSp">
        <pc:chgData name="Viorica Scerbina" userId="S::vscerbina@irex.org::0f6d29d0-0191-40d1-b46b-5f0dd9b80d87" providerId="AD" clId="Web-{1D7F940E-0FBE-DB71-6EA2-6FFDB7318E2E}" dt="2023-10-31T12:36:44.076" v="19" actId="20577"/>
        <pc:sldMkLst>
          <pc:docMk/>
          <pc:sldMk cId="1084850684" sldId="275"/>
        </pc:sldMkLst>
        <pc:spChg chg="mod">
          <ac:chgData name="Viorica Scerbina" userId="S::vscerbina@irex.org::0f6d29d0-0191-40d1-b46b-5f0dd9b80d87" providerId="AD" clId="Web-{1D7F940E-0FBE-DB71-6EA2-6FFDB7318E2E}" dt="2023-10-31T12:36:44.076" v="19" actId="20577"/>
          <ac:spMkLst>
            <pc:docMk/>
            <pc:sldMk cId="1084850684" sldId="275"/>
            <ac:spMk id="10" creationId="{2957FDB9-2CD0-427A-AA92-2FD2E4A83429}"/>
          </ac:spMkLst>
        </pc:spChg>
      </pc:sldChg>
      <pc:sldChg chg="modSp">
        <pc:chgData name="Viorica Scerbina" userId="S::vscerbina@irex.org::0f6d29d0-0191-40d1-b46b-5f0dd9b80d87" providerId="AD" clId="Web-{1D7F940E-0FBE-DB71-6EA2-6FFDB7318E2E}" dt="2023-10-31T12:36:40.185" v="17" actId="20577"/>
        <pc:sldMkLst>
          <pc:docMk/>
          <pc:sldMk cId="501048374" sldId="276"/>
        </pc:sldMkLst>
        <pc:spChg chg="mod">
          <ac:chgData name="Viorica Scerbina" userId="S::vscerbina@irex.org::0f6d29d0-0191-40d1-b46b-5f0dd9b80d87" providerId="AD" clId="Web-{1D7F940E-0FBE-DB71-6EA2-6FFDB7318E2E}" dt="2023-10-31T12:36:40.185" v="17" actId="20577"/>
          <ac:spMkLst>
            <pc:docMk/>
            <pc:sldMk cId="501048374" sldId="276"/>
            <ac:spMk id="10" creationId="{2957FDB9-2CD0-427A-AA92-2FD2E4A83429}"/>
          </ac:spMkLst>
        </pc:spChg>
      </pc:sldChg>
      <pc:sldChg chg="modSp">
        <pc:chgData name="Viorica Scerbina" userId="S::vscerbina@irex.org::0f6d29d0-0191-40d1-b46b-5f0dd9b80d87" providerId="AD" clId="Web-{1D7F940E-0FBE-DB71-6EA2-6FFDB7318E2E}" dt="2023-10-31T12:38:12.719" v="52" actId="20577"/>
        <pc:sldMkLst>
          <pc:docMk/>
          <pc:sldMk cId="2519961489" sldId="277"/>
        </pc:sldMkLst>
        <pc:spChg chg="mod">
          <ac:chgData name="Viorica Scerbina" userId="S::vscerbina@irex.org::0f6d29d0-0191-40d1-b46b-5f0dd9b80d87" providerId="AD" clId="Web-{1D7F940E-0FBE-DB71-6EA2-6FFDB7318E2E}" dt="2023-10-31T12:38:12.719" v="52" actId="20577"/>
          <ac:spMkLst>
            <pc:docMk/>
            <pc:sldMk cId="2519961489" sldId="277"/>
            <ac:spMk id="10" creationId="{2957FDB9-2CD0-427A-AA92-2FD2E4A83429}"/>
          </ac:spMkLst>
        </pc:spChg>
      </pc:sldChg>
      <pc:sldChg chg="modSp">
        <pc:chgData name="Viorica Scerbina" userId="S::vscerbina@irex.org::0f6d29d0-0191-40d1-b46b-5f0dd9b80d87" providerId="AD" clId="Web-{1D7F940E-0FBE-DB71-6EA2-6FFDB7318E2E}" dt="2023-10-31T12:36:12.184" v="6" actId="20577"/>
        <pc:sldMkLst>
          <pc:docMk/>
          <pc:sldMk cId="4285161956" sldId="278"/>
        </pc:sldMkLst>
        <pc:spChg chg="mod">
          <ac:chgData name="Viorica Scerbina" userId="S::vscerbina@irex.org::0f6d29d0-0191-40d1-b46b-5f0dd9b80d87" providerId="AD" clId="Web-{1D7F940E-0FBE-DB71-6EA2-6FFDB7318E2E}" dt="2023-10-31T12:36:12.184" v="6" actId="20577"/>
          <ac:spMkLst>
            <pc:docMk/>
            <pc:sldMk cId="4285161956" sldId="278"/>
            <ac:spMk id="10" creationId="{2957FDB9-2CD0-427A-AA92-2FD2E4A83429}"/>
          </ac:spMkLst>
        </pc:spChg>
      </pc:sldChg>
      <pc:sldChg chg="modSp del">
        <pc:chgData name="Viorica Scerbina" userId="S::vscerbina@irex.org::0f6d29d0-0191-40d1-b46b-5f0dd9b80d87" providerId="AD" clId="Web-{1D7F940E-0FBE-DB71-6EA2-6FFDB7318E2E}" dt="2023-10-31T12:47:21.466" v="56"/>
        <pc:sldMkLst>
          <pc:docMk/>
          <pc:sldMk cId="3439301681" sldId="282"/>
        </pc:sldMkLst>
        <pc:graphicFrameChg chg="mod">
          <ac:chgData name="Viorica Scerbina" userId="S::vscerbina@irex.org::0f6d29d0-0191-40d1-b46b-5f0dd9b80d87" providerId="AD" clId="Web-{1D7F940E-0FBE-DB71-6EA2-6FFDB7318E2E}" dt="2023-10-31T12:35:38.387" v="0" actId="14100"/>
          <ac:graphicFrameMkLst>
            <pc:docMk/>
            <pc:sldMk cId="3439301681" sldId="282"/>
            <ac:graphicFrameMk id="5" creationId="{A6B8BD75-419C-4059-ADDC-344568E10469}"/>
          </ac:graphicFrameMkLst>
        </pc:graphicFrameChg>
      </pc:sldChg>
      <pc:sldChg chg="modSp ord">
        <pc:chgData name="Viorica Scerbina" userId="S::vscerbina@irex.org::0f6d29d0-0191-40d1-b46b-5f0dd9b80d87" providerId="AD" clId="Web-{1D7F940E-0FBE-DB71-6EA2-6FFDB7318E2E}" dt="2023-10-31T12:37:20.295" v="34"/>
        <pc:sldMkLst>
          <pc:docMk/>
          <pc:sldMk cId="2579254960" sldId="304"/>
        </pc:sldMkLst>
        <pc:graphicFrameChg chg="mod modGraphic">
          <ac:chgData name="Viorica Scerbina" userId="S::vscerbina@irex.org::0f6d29d0-0191-40d1-b46b-5f0dd9b80d87" providerId="AD" clId="Web-{1D7F940E-0FBE-DB71-6EA2-6FFDB7318E2E}" dt="2023-10-31T12:37:17.264" v="33"/>
          <ac:graphicFrameMkLst>
            <pc:docMk/>
            <pc:sldMk cId="2579254960" sldId="304"/>
            <ac:graphicFrameMk id="2" creationId="{419AAA27-CB3E-D555-9EB7-ACA07D9C0A9F}"/>
          </ac:graphicFrameMkLst>
        </pc:graphicFrameChg>
      </pc:sldChg>
      <pc:sldChg chg="modSp">
        <pc:chgData name="Viorica Scerbina" userId="S::vscerbina@irex.org::0f6d29d0-0191-40d1-b46b-5f0dd9b80d87" providerId="AD" clId="Web-{1D7F940E-0FBE-DB71-6EA2-6FFDB7318E2E}" dt="2023-10-31T12:38:05.234" v="50"/>
        <pc:sldMkLst>
          <pc:docMk/>
          <pc:sldMk cId="1404806017" sldId="307"/>
        </pc:sldMkLst>
        <pc:graphicFrameChg chg="mod modGraphic">
          <ac:chgData name="Viorica Scerbina" userId="S::vscerbina@irex.org::0f6d29d0-0191-40d1-b46b-5f0dd9b80d87" providerId="AD" clId="Web-{1D7F940E-0FBE-DB71-6EA2-6FFDB7318E2E}" dt="2023-10-31T12:38:05.234" v="50"/>
          <ac:graphicFrameMkLst>
            <pc:docMk/>
            <pc:sldMk cId="1404806017" sldId="307"/>
            <ac:graphicFrameMk id="4" creationId="{9EC7A5C1-228E-A1F3-8E85-A085A499D0EB}"/>
          </ac:graphicFrameMkLst>
        </pc:graphicFrameChg>
      </pc:sldChg>
      <pc:sldChg chg="modSp">
        <pc:chgData name="Viorica Scerbina" userId="S::vscerbina@irex.org::0f6d29d0-0191-40d1-b46b-5f0dd9b80d87" providerId="AD" clId="Web-{1D7F940E-0FBE-DB71-6EA2-6FFDB7318E2E}" dt="2023-10-31T12:37:57.203" v="48"/>
        <pc:sldMkLst>
          <pc:docMk/>
          <pc:sldMk cId="666943157" sldId="308"/>
        </pc:sldMkLst>
        <pc:graphicFrameChg chg="mod modGraphic">
          <ac:chgData name="Viorica Scerbina" userId="S::vscerbina@irex.org::0f6d29d0-0191-40d1-b46b-5f0dd9b80d87" providerId="AD" clId="Web-{1D7F940E-0FBE-DB71-6EA2-6FFDB7318E2E}" dt="2023-10-31T12:37:57.203" v="48"/>
          <ac:graphicFrameMkLst>
            <pc:docMk/>
            <pc:sldMk cId="666943157" sldId="308"/>
            <ac:graphicFrameMk id="2" creationId="{69800903-93D0-49B3-66FF-7EF2921309A2}"/>
          </ac:graphicFrameMkLst>
        </pc:graphicFrameChg>
      </pc:sldChg>
      <pc:sldChg chg="modSp">
        <pc:chgData name="Viorica Scerbina" userId="S::vscerbina@irex.org::0f6d29d0-0191-40d1-b46b-5f0dd9b80d87" providerId="AD" clId="Web-{1D7F940E-0FBE-DB71-6EA2-6FFDB7318E2E}" dt="2023-10-31T12:36:19.732" v="9" actId="20577"/>
        <pc:sldMkLst>
          <pc:docMk/>
          <pc:sldMk cId="714017024" sldId="310"/>
        </pc:sldMkLst>
        <pc:spChg chg="mod">
          <ac:chgData name="Viorica Scerbina" userId="S::vscerbina@irex.org::0f6d29d0-0191-40d1-b46b-5f0dd9b80d87" providerId="AD" clId="Web-{1D7F940E-0FBE-DB71-6EA2-6FFDB7318E2E}" dt="2023-10-31T12:36:19.732" v="9" actId="20577"/>
          <ac:spMkLst>
            <pc:docMk/>
            <pc:sldMk cId="714017024" sldId="310"/>
            <ac:spMk id="10" creationId="{2957FDB9-2CD0-427A-AA92-2FD2E4A83429}"/>
          </ac:spMkLst>
        </pc:spChg>
      </pc:sldChg>
      <pc:sldChg chg="modSp">
        <pc:chgData name="Viorica Scerbina" userId="S::vscerbina@irex.org::0f6d29d0-0191-40d1-b46b-5f0dd9b80d87" providerId="AD" clId="Web-{1D7F940E-0FBE-DB71-6EA2-6FFDB7318E2E}" dt="2023-10-31T12:36:31.154" v="13" actId="20577"/>
        <pc:sldMkLst>
          <pc:docMk/>
          <pc:sldMk cId="3478454678" sldId="311"/>
        </pc:sldMkLst>
        <pc:spChg chg="mod">
          <ac:chgData name="Viorica Scerbina" userId="S::vscerbina@irex.org::0f6d29d0-0191-40d1-b46b-5f0dd9b80d87" providerId="AD" clId="Web-{1D7F940E-0FBE-DB71-6EA2-6FFDB7318E2E}" dt="2023-10-31T12:36:31.154" v="13" actId="20577"/>
          <ac:spMkLst>
            <pc:docMk/>
            <pc:sldMk cId="3478454678" sldId="311"/>
            <ac:spMk id="10" creationId="{2957FDB9-2CD0-427A-AA92-2FD2E4A83429}"/>
          </ac:spMkLst>
        </pc:spChg>
      </pc:sldChg>
      <pc:sldChg chg="modSp">
        <pc:chgData name="Viorica Scerbina" userId="S::vscerbina@irex.org::0f6d29d0-0191-40d1-b46b-5f0dd9b80d87" providerId="AD" clId="Web-{1D7F940E-0FBE-DB71-6EA2-6FFDB7318E2E}" dt="2023-10-31T12:36:39.029" v="16" actId="20577"/>
        <pc:sldMkLst>
          <pc:docMk/>
          <pc:sldMk cId="1347569202" sldId="312"/>
        </pc:sldMkLst>
        <pc:spChg chg="mod">
          <ac:chgData name="Viorica Scerbina" userId="S::vscerbina@irex.org::0f6d29d0-0191-40d1-b46b-5f0dd9b80d87" providerId="AD" clId="Web-{1D7F940E-0FBE-DB71-6EA2-6FFDB7318E2E}" dt="2023-10-31T12:36:39.029" v="16" actId="20577"/>
          <ac:spMkLst>
            <pc:docMk/>
            <pc:sldMk cId="1347569202" sldId="312"/>
            <ac:spMk id="10" creationId="{2957FDB9-2CD0-427A-AA92-2FD2E4A83429}"/>
          </ac:spMkLst>
        </pc:spChg>
      </pc:sldChg>
      <pc:sldChg chg="modSp">
        <pc:chgData name="Viorica Scerbina" userId="S::vscerbina@irex.org::0f6d29d0-0191-40d1-b46b-5f0dd9b80d87" providerId="AD" clId="Web-{1D7F940E-0FBE-DB71-6EA2-6FFDB7318E2E}" dt="2023-10-31T12:37:35.843" v="40"/>
        <pc:sldMkLst>
          <pc:docMk/>
          <pc:sldMk cId="2684231416" sldId="314"/>
        </pc:sldMkLst>
        <pc:graphicFrameChg chg="mod modGraphic">
          <ac:chgData name="Viorica Scerbina" userId="S::vscerbina@irex.org::0f6d29d0-0191-40d1-b46b-5f0dd9b80d87" providerId="AD" clId="Web-{1D7F940E-0FBE-DB71-6EA2-6FFDB7318E2E}" dt="2023-10-31T12:37:35.843" v="40"/>
          <ac:graphicFrameMkLst>
            <pc:docMk/>
            <pc:sldMk cId="2684231416" sldId="314"/>
            <ac:graphicFrameMk id="2" creationId="{2C42AED7-5A88-FE70-EA65-62469D0E3933}"/>
          </ac:graphicFrameMkLst>
        </pc:graphicFrameChg>
      </pc:sldChg>
      <pc:sldChg chg="del">
        <pc:chgData name="Viorica Scerbina" userId="S::vscerbina@irex.org::0f6d29d0-0191-40d1-b46b-5f0dd9b80d87" providerId="AD" clId="Web-{1D7F940E-0FBE-DB71-6EA2-6FFDB7318E2E}" dt="2023-10-31T12:47:39.670" v="58"/>
        <pc:sldMkLst>
          <pc:docMk/>
          <pc:sldMk cId="1157662872" sldId="316"/>
        </pc:sldMkLst>
      </pc:sldChg>
      <pc:sldChg chg="add">
        <pc:chgData name="Viorica Scerbina" userId="S::vscerbina@irex.org::0f6d29d0-0191-40d1-b46b-5f0dd9b80d87" providerId="AD" clId="Web-{1D7F940E-0FBE-DB71-6EA2-6FFDB7318E2E}" dt="2023-10-31T12:46:14.214" v="53"/>
        <pc:sldMkLst>
          <pc:docMk/>
          <pc:sldMk cId="2533250084" sldId="317"/>
        </pc:sldMkLst>
      </pc:sldChg>
      <pc:sldChg chg="add">
        <pc:chgData name="Viorica Scerbina" userId="S::vscerbina@irex.org::0f6d29d0-0191-40d1-b46b-5f0dd9b80d87" providerId="AD" clId="Web-{1D7F940E-0FBE-DB71-6EA2-6FFDB7318E2E}" dt="2023-10-31T12:47:16.794" v="55"/>
        <pc:sldMkLst>
          <pc:docMk/>
          <pc:sldMk cId="852197584" sldId="319"/>
        </pc:sldMkLst>
      </pc:sldChg>
      <pc:sldChg chg="add">
        <pc:chgData name="Viorica Scerbina" userId="S::vscerbina@irex.org::0f6d29d0-0191-40d1-b46b-5f0dd9b80d87" providerId="AD" clId="Web-{1D7F940E-0FBE-DB71-6EA2-6FFDB7318E2E}" dt="2023-10-31T12:47:36.279" v="57"/>
        <pc:sldMkLst>
          <pc:docMk/>
          <pc:sldMk cId="4269223712" sldId="320"/>
        </pc:sldMkLst>
      </pc:sldChg>
    </pc:docChg>
  </pc:docChgLst>
  <pc:docChgLst>
    <pc:chgData name="Viorica Scerbina" userId="S::vscerbina@irex.org::0f6d29d0-0191-40d1-b46b-5f0dd9b80d87" providerId="AD" clId="Web-{D9239033-0D7F-4559-08EF-24C8938BC1E3}"/>
    <pc:docChg chg="modSld">
      <pc:chgData name="Viorica Scerbina" userId="S::vscerbina@irex.org::0f6d29d0-0191-40d1-b46b-5f0dd9b80d87" providerId="AD" clId="Web-{D9239033-0D7F-4559-08EF-24C8938BC1E3}" dt="2023-10-31T13:07:22.620" v="37" actId="20577"/>
      <pc:docMkLst>
        <pc:docMk/>
      </pc:docMkLst>
      <pc:sldChg chg="modSp">
        <pc:chgData name="Viorica Scerbina" userId="S::vscerbina@irex.org::0f6d29d0-0191-40d1-b46b-5f0dd9b80d87" providerId="AD" clId="Web-{D9239033-0D7F-4559-08EF-24C8938BC1E3}" dt="2023-10-31T13:05:56.305" v="28" actId="20577"/>
        <pc:sldMkLst>
          <pc:docMk/>
          <pc:sldMk cId="0" sldId="286"/>
        </pc:sldMkLst>
        <pc:spChg chg="mod">
          <ac:chgData name="Viorica Scerbina" userId="S::vscerbina@irex.org::0f6d29d0-0191-40d1-b46b-5f0dd9b80d87" providerId="AD" clId="Web-{D9239033-0D7F-4559-08EF-24C8938BC1E3}" dt="2023-10-31T13:05:56.305" v="28" actId="20577"/>
          <ac:spMkLst>
            <pc:docMk/>
            <pc:sldMk cId="0" sldId="286"/>
            <ac:spMk id="5126" creationId="{E45837FE-E114-5D48-AB82-870354C2D96A}"/>
          </ac:spMkLst>
        </pc:spChg>
      </pc:sldChg>
      <pc:sldChg chg="modSp">
        <pc:chgData name="Viorica Scerbina" userId="S::vscerbina@irex.org::0f6d29d0-0191-40d1-b46b-5f0dd9b80d87" providerId="AD" clId="Web-{D9239033-0D7F-4559-08EF-24C8938BC1E3}" dt="2023-10-31T13:07:22.620" v="37" actId="20577"/>
        <pc:sldMkLst>
          <pc:docMk/>
          <pc:sldMk cId="3400093497" sldId="309"/>
        </pc:sldMkLst>
        <pc:spChg chg="mod">
          <ac:chgData name="Viorica Scerbina" userId="S::vscerbina@irex.org::0f6d29d0-0191-40d1-b46b-5f0dd9b80d87" providerId="AD" clId="Web-{D9239033-0D7F-4559-08EF-24C8938BC1E3}" dt="2023-10-31T13:07:22.620" v="37" actId="20577"/>
          <ac:spMkLst>
            <pc:docMk/>
            <pc:sldMk cId="3400093497" sldId="309"/>
            <ac:spMk id="4101" creationId="{5205E776-0D8A-4DDE-E0A2-641ECEC58774}"/>
          </ac:spMkLst>
        </pc:spChg>
        <pc:graphicFrameChg chg="mod modGraphic">
          <ac:chgData name="Viorica Scerbina" userId="S::vscerbina@irex.org::0f6d29d0-0191-40d1-b46b-5f0dd9b80d87" providerId="AD" clId="Web-{D9239033-0D7F-4559-08EF-24C8938BC1E3}" dt="2023-10-31T13:06:43.369" v="31"/>
          <ac:graphicFrameMkLst>
            <pc:docMk/>
            <pc:sldMk cId="3400093497" sldId="309"/>
            <ac:graphicFrameMk id="8" creationId="{134DB1A6-1C30-CB12-F34A-F6A239899DC4}"/>
          </ac:graphicFrameMkLst>
        </pc:graphicFrameChg>
      </pc:sldChg>
    </pc:docChg>
  </pc:docChgLst>
  <pc:docChgLst>
    <pc:chgData name="Viorica Scerbina" userId="0f6d29d0-0191-40d1-b46b-5f0dd9b80d87" providerId="ADAL" clId="{77A1E8D2-63B1-4D49-9C3C-DB9E7D991988}"/>
    <pc:docChg chg="undo custSel modSld">
      <pc:chgData name="Viorica Scerbina" userId="0f6d29d0-0191-40d1-b46b-5f0dd9b80d87" providerId="ADAL" clId="{77A1E8D2-63B1-4D49-9C3C-DB9E7D991988}" dt="2023-10-31T13:04:36.865" v="39" actId="1076"/>
      <pc:docMkLst>
        <pc:docMk/>
      </pc:docMkLst>
      <pc:sldChg chg="modSp mod">
        <pc:chgData name="Viorica Scerbina" userId="0f6d29d0-0191-40d1-b46b-5f0dd9b80d87" providerId="ADAL" clId="{77A1E8D2-63B1-4D49-9C3C-DB9E7D991988}" dt="2023-10-31T13:04:15.102" v="37" actId="14100"/>
        <pc:sldMkLst>
          <pc:docMk/>
          <pc:sldMk cId="2737019171" sldId="262"/>
        </pc:sldMkLst>
        <pc:graphicFrameChg chg="mod">
          <ac:chgData name="Viorica Scerbina" userId="0f6d29d0-0191-40d1-b46b-5f0dd9b80d87" providerId="ADAL" clId="{77A1E8D2-63B1-4D49-9C3C-DB9E7D991988}" dt="2023-10-31T13:04:15.102" v="37" actId="14100"/>
          <ac:graphicFrameMkLst>
            <pc:docMk/>
            <pc:sldMk cId="2737019171" sldId="262"/>
            <ac:graphicFrameMk id="2" creationId="{10D99050-7DAC-B5A5-082D-99ABDB74BA86}"/>
          </ac:graphicFrameMkLst>
        </pc:graphicFrameChg>
      </pc:sldChg>
      <pc:sldChg chg="modSp mod">
        <pc:chgData name="Viorica Scerbina" userId="0f6d29d0-0191-40d1-b46b-5f0dd9b80d87" providerId="ADAL" clId="{77A1E8D2-63B1-4D49-9C3C-DB9E7D991988}" dt="2023-10-31T13:04:36.865" v="39" actId="1076"/>
        <pc:sldMkLst>
          <pc:docMk/>
          <pc:sldMk cId="0" sldId="286"/>
        </pc:sldMkLst>
        <pc:spChg chg="mod">
          <ac:chgData name="Viorica Scerbina" userId="0f6d29d0-0191-40d1-b46b-5f0dd9b80d87" providerId="ADAL" clId="{77A1E8D2-63B1-4D49-9C3C-DB9E7D991988}" dt="2023-10-31T13:04:36.865" v="39" actId="1076"/>
          <ac:spMkLst>
            <pc:docMk/>
            <pc:sldMk cId="0" sldId="286"/>
            <ac:spMk id="5126" creationId="{E45837FE-E114-5D48-AB82-870354C2D96A}"/>
          </ac:spMkLst>
        </pc:spChg>
      </pc:sldChg>
      <pc:sldChg chg="modSp mod">
        <pc:chgData name="Viorica Scerbina" userId="0f6d29d0-0191-40d1-b46b-5f0dd9b80d87" providerId="ADAL" clId="{77A1E8D2-63B1-4D49-9C3C-DB9E7D991988}" dt="2023-10-31T13:03:02.952" v="31" actId="6549"/>
        <pc:sldMkLst>
          <pc:docMk/>
          <pc:sldMk cId="2579254960" sldId="304"/>
        </pc:sldMkLst>
        <pc:graphicFrameChg chg="modGraphic">
          <ac:chgData name="Viorica Scerbina" userId="0f6d29d0-0191-40d1-b46b-5f0dd9b80d87" providerId="ADAL" clId="{77A1E8D2-63B1-4D49-9C3C-DB9E7D991988}" dt="2023-10-31T13:03:02.952" v="31" actId="6549"/>
          <ac:graphicFrameMkLst>
            <pc:docMk/>
            <pc:sldMk cId="2579254960" sldId="304"/>
            <ac:graphicFrameMk id="2" creationId="{419AAA27-CB3E-D555-9EB7-ACA07D9C0A9F}"/>
          </ac:graphicFrameMkLst>
        </pc:graphicFrameChg>
      </pc:sldChg>
      <pc:sldChg chg="modSp mod">
        <pc:chgData name="Viorica Scerbina" userId="0f6d29d0-0191-40d1-b46b-5f0dd9b80d87" providerId="ADAL" clId="{77A1E8D2-63B1-4D49-9C3C-DB9E7D991988}" dt="2023-10-31T13:03:34.286" v="35" actId="207"/>
        <pc:sldMkLst>
          <pc:docMk/>
          <pc:sldMk cId="2684231416" sldId="314"/>
        </pc:sldMkLst>
        <pc:graphicFrameChg chg="mod modGraphic">
          <ac:chgData name="Viorica Scerbina" userId="0f6d29d0-0191-40d1-b46b-5f0dd9b80d87" providerId="ADAL" clId="{77A1E8D2-63B1-4D49-9C3C-DB9E7D991988}" dt="2023-10-31T13:03:34.286" v="35" actId="207"/>
          <ac:graphicFrameMkLst>
            <pc:docMk/>
            <pc:sldMk cId="2684231416" sldId="314"/>
            <ac:graphicFrameMk id="2" creationId="{2C42AED7-5A88-FE70-EA65-62469D0E3933}"/>
          </ac:graphicFrameMkLst>
        </pc:graphicFrameChg>
      </pc:sldChg>
      <pc:sldChg chg="modSp">
        <pc:chgData name="Viorica Scerbina" userId="0f6d29d0-0191-40d1-b46b-5f0dd9b80d87" providerId="ADAL" clId="{77A1E8D2-63B1-4D49-9C3C-DB9E7D991988}" dt="2023-10-31T12:58:36.527" v="2" actId="207"/>
        <pc:sldMkLst>
          <pc:docMk/>
          <pc:sldMk cId="1630283138" sldId="315"/>
        </pc:sldMkLst>
        <pc:graphicFrameChg chg="mod">
          <ac:chgData name="Viorica Scerbina" userId="0f6d29d0-0191-40d1-b46b-5f0dd9b80d87" providerId="ADAL" clId="{77A1E8D2-63B1-4D49-9C3C-DB9E7D991988}" dt="2023-10-31T12:58:36.527" v="2" actId="207"/>
          <ac:graphicFrameMkLst>
            <pc:docMk/>
            <pc:sldMk cId="1630283138" sldId="315"/>
            <ac:graphicFrameMk id="5" creationId="{A6B8BD75-419C-4059-ADDC-344568E10469}"/>
          </ac:graphicFrameMkLst>
        </pc:graphicFrameChg>
      </pc:sldChg>
      <pc:sldChg chg="modSp">
        <pc:chgData name="Viorica Scerbina" userId="0f6d29d0-0191-40d1-b46b-5f0dd9b80d87" providerId="ADAL" clId="{77A1E8D2-63B1-4D49-9C3C-DB9E7D991988}" dt="2023-10-31T12:58:29.242" v="1"/>
        <pc:sldMkLst>
          <pc:docMk/>
          <pc:sldMk cId="852197584" sldId="319"/>
        </pc:sldMkLst>
        <pc:graphicFrameChg chg="mod">
          <ac:chgData name="Viorica Scerbina" userId="0f6d29d0-0191-40d1-b46b-5f0dd9b80d87" providerId="ADAL" clId="{77A1E8D2-63B1-4D49-9C3C-DB9E7D991988}" dt="2023-10-31T12:58:29.242" v="1"/>
          <ac:graphicFrameMkLst>
            <pc:docMk/>
            <pc:sldMk cId="852197584" sldId="319"/>
            <ac:graphicFrameMk id="5" creationId="{A6B8BD75-419C-4059-ADDC-344568E10469}"/>
          </ac:graphicFrameMkLst>
        </pc:graphicFrameChg>
      </pc:sldChg>
    </pc:docChg>
  </pc:docChgLst>
  <pc:docChgLst>
    <pc:chgData name="Vitalie Iovita" userId="S::viovita@irex.org::ce3a99db-650b-4348-a343-20f6ecda1b09" providerId="AD" clId="Web-{EE6719C4-3CFF-D43F-8A1D-93C592ABC661}"/>
    <pc:docChg chg="addSld delSld modSld sldOrd">
      <pc:chgData name="Vitalie Iovita" userId="S::viovita@irex.org::ce3a99db-650b-4348-a343-20f6ecda1b09" providerId="AD" clId="Web-{EE6719C4-3CFF-D43F-8A1D-93C592ABC661}" dt="2023-10-31T10:25:41.348" v="158" actId="20577"/>
      <pc:docMkLst>
        <pc:docMk/>
      </pc:docMkLst>
      <pc:sldChg chg="modSp">
        <pc:chgData name="Vitalie Iovita" userId="S::viovita@irex.org::ce3a99db-650b-4348-a343-20f6ecda1b09" providerId="AD" clId="Web-{EE6719C4-3CFF-D43F-8A1D-93C592ABC661}" dt="2023-10-31T09:48:19.966" v="133" actId="1076"/>
        <pc:sldMkLst>
          <pc:docMk/>
          <pc:sldMk cId="3828737348" sldId="272"/>
        </pc:sldMkLst>
        <pc:spChg chg="mod">
          <ac:chgData name="Vitalie Iovita" userId="S::viovita@irex.org::ce3a99db-650b-4348-a343-20f6ecda1b09" providerId="AD" clId="Web-{EE6719C4-3CFF-D43F-8A1D-93C592ABC661}" dt="2023-10-31T09:48:12.575" v="131" actId="1076"/>
          <ac:spMkLst>
            <pc:docMk/>
            <pc:sldMk cId="3828737348" sldId="272"/>
            <ac:spMk id="30" creationId="{7305A6BE-D2AC-437A-BD42-7D01A550DD03}"/>
          </ac:spMkLst>
        </pc:spChg>
        <pc:spChg chg="mod">
          <ac:chgData name="Vitalie Iovita" userId="S::viovita@irex.org::ce3a99db-650b-4348-a343-20f6ecda1b09" providerId="AD" clId="Web-{EE6719C4-3CFF-D43F-8A1D-93C592ABC661}" dt="2023-10-31T09:48:16.653" v="132" actId="1076"/>
          <ac:spMkLst>
            <pc:docMk/>
            <pc:sldMk cId="3828737348" sldId="272"/>
            <ac:spMk id="31" creationId="{CB018317-9534-4CC6-B473-CBB745F8E98A}"/>
          </ac:spMkLst>
        </pc:spChg>
        <pc:spChg chg="mod">
          <ac:chgData name="Vitalie Iovita" userId="S::viovita@irex.org::ce3a99db-650b-4348-a343-20f6ecda1b09" providerId="AD" clId="Web-{EE6719C4-3CFF-D43F-8A1D-93C592ABC661}" dt="2023-10-31T09:48:19.966" v="133" actId="1076"/>
          <ac:spMkLst>
            <pc:docMk/>
            <pc:sldMk cId="3828737348" sldId="272"/>
            <ac:spMk id="32" creationId="{A25CCE84-26B6-4A64-99C4-9961C1DCA7FF}"/>
          </ac:spMkLst>
        </pc:spChg>
      </pc:sldChg>
      <pc:sldChg chg="modSp">
        <pc:chgData name="Vitalie Iovita" userId="S::viovita@irex.org::ce3a99db-650b-4348-a343-20f6ecda1b09" providerId="AD" clId="Web-{EE6719C4-3CFF-D43F-8A1D-93C592ABC661}" dt="2023-10-31T09:41:04.124" v="41" actId="1076"/>
        <pc:sldMkLst>
          <pc:docMk/>
          <pc:sldMk cId="3703344091" sldId="273"/>
        </pc:sldMkLst>
        <pc:spChg chg="mod">
          <ac:chgData name="Vitalie Iovita" userId="S::viovita@irex.org::ce3a99db-650b-4348-a343-20f6ecda1b09" providerId="AD" clId="Web-{EE6719C4-3CFF-D43F-8A1D-93C592ABC661}" dt="2023-10-31T09:40:39.186" v="35" actId="1076"/>
          <ac:spMkLst>
            <pc:docMk/>
            <pc:sldMk cId="3703344091" sldId="273"/>
            <ac:spMk id="17" creationId="{D682AC05-45B6-436E-BAA5-6EC4980AAE9E}"/>
          </ac:spMkLst>
        </pc:spChg>
        <pc:spChg chg="mod">
          <ac:chgData name="Vitalie Iovita" userId="S::viovita@irex.org::ce3a99db-650b-4348-a343-20f6ecda1b09" providerId="AD" clId="Web-{EE6719C4-3CFF-D43F-8A1D-93C592ABC661}" dt="2023-10-31T09:40:46.467" v="37" actId="1076"/>
          <ac:spMkLst>
            <pc:docMk/>
            <pc:sldMk cId="3703344091" sldId="273"/>
            <ac:spMk id="22" creationId="{47ADB861-7E1F-4A42-BCBA-951F15697920}"/>
          </ac:spMkLst>
        </pc:spChg>
        <pc:spChg chg="mod">
          <ac:chgData name="Vitalie Iovita" userId="S::viovita@irex.org::ce3a99db-650b-4348-a343-20f6ecda1b09" providerId="AD" clId="Web-{EE6719C4-3CFF-D43F-8A1D-93C592ABC661}" dt="2023-10-31T09:40:41.967" v="36" actId="1076"/>
          <ac:spMkLst>
            <pc:docMk/>
            <pc:sldMk cId="3703344091" sldId="273"/>
            <ac:spMk id="23" creationId="{C6ADB4F8-6F31-44F6-AF97-C4ECC6D2D03F}"/>
          </ac:spMkLst>
        </pc:spChg>
        <pc:spChg chg="mod">
          <ac:chgData name="Vitalie Iovita" userId="S::viovita@irex.org::ce3a99db-650b-4348-a343-20f6ecda1b09" providerId="AD" clId="Web-{EE6719C4-3CFF-D43F-8A1D-93C592ABC661}" dt="2023-10-31T09:41:04.124" v="41" actId="1076"/>
          <ac:spMkLst>
            <pc:docMk/>
            <pc:sldMk cId="3703344091" sldId="273"/>
            <ac:spMk id="30" creationId="{7305A6BE-D2AC-437A-BD42-7D01A550DD03}"/>
          </ac:spMkLst>
        </pc:spChg>
        <pc:spChg chg="mod">
          <ac:chgData name="Vitalie Iovita" userId="S::viovita@irex.org::ce3a99db-650b-4348-a343-20f6ecda1b09" providerId="AD" clId="Web-{EE6719C4-3CFF-D43F-8A1D-93C592ABC661}" dt="2023-10-31T09:40:57.296" v="39" actId="1076"/>
          <ac:spMkLst>
            <pc:docMk/>
            <pc:sldMk cId="3703344091" sldId="273"/>
            <ac:spMk id="31" creationId="{CB018317-9534-4CC6-B473-CBB745F8E98A}"/>
          </ac:spMkLst>
        </pc:spChg>
        <pc:spChg chg="mod">
          <ac:chgData name="Vitalie Iovita" userId="S::viovita@irex.org::ce3a99db-650b-4348-a343-20f6ecda1b09" providerId="AD" clId="Web-{EE6719C4-3CFF-D43F-8A1D-93C592ABC661}" dt="2023-10-31T09:41:00.905" v="40" actId="1076"/>
          <ac:spMkLst>
            <pc:docMk/>
            <pc:sldMk cId="3703344091" sldId="273"/>
            <ac:spMk id="32" creationId="{A25CCE84-26B6-4A64-99C4-9961C1DCA7FF}"/>
          </ac:spMkLst>
        </pc:spChg>
      </pc:sldChg>
      <pc:sldChg chg="addSp delSp modSp">
        <pc:chgData name="Vitalie Iovita" userId="S::viovita@irex.org::ce3a99db-650b-4348-a343-20f6ecda1b09" providerId="AD" clId="Web-{EE6719C4-3CFF-D43F-8A1D-93C592ABC661}" dt="2023-10-31T09:39:48.872" v="31" actId="20577"/>
        <pc:sldMkLst>
          <pc:docMk/>
          <pc:sldMk cId="4285161956" sldId="278"/>
        </pc:sldMkLst>
        <pc:spChg chg="mod">
          <ac:chgData name="Vitalie Iovita" userId="S::viovita@irex.org::ce3a99db-650b-4348-a343-20f6ecda1b09" providerId="AD" clId="Web-{EE6719C4-3CFF-D43F-8A1D-93C592ABC661}" dt="2023-10-31T09:39:19.980" v="25" actId="1076"/>
          <ac:spMkLst>
            <pc:docMk/>
            <pc:sldMk cId="4285161956" sldId="278"/>
            <ac:spMk id="2" creationId="{9805A600-2021-27ED-16BE-F9D845E8FE94}"/>
          </ac:spMkLst>
        </pc:spChg>
        <pc:spChg chg="mod">
          <ac:chgData name="Vitalie Iovita" userId="S::viovita@irex.org::ce3a99db-650b-4348-a343-20f6ecda1b09" providerId="AD" clId="Web-{EE6719C4-3CFF-D43F-8A1D-93C592ABC661}" dt="2023-10-31T09:39:48.872" v="31" actId="20577"/>
          <ac:spMkLst>
            <pc:docMk/>
            <pc:sldMk cId="4285161956" sldId="278"/>
            <ac:spMk id="4" creationId="{251D5C1D-A709-AF23-257B-601894E0BAD5}"/>
          </ac:spMkLst>
        </pc:spChg>
        <pc:spChg chg="mod">
          <ac:chgData name="Vitalie Iovita" userId="S::viovita@irex.org::ce3a99db-650b-4348-a343-20f6ecda1b09" providerId="AD" clId="Web-{EE6719C4-3CFF-D43F-8A1D-93C592ABC661}" dt="2023-10-31T09:39:25.027" v="27" actId="1076"/>
          <ac:spMkLst>
            <pc:docMk/>
            <pc:sldMk cId="4285161956" sldId="278"/>
            <ac:spMk id="17" creationId="{D682AC05-45B6-436E-BAA5-6EC4980AAE9E}"/>
          </ac:spMkLst>
        </pc:spChg>
        <pc:spChg chg="mod">
          <ac:chgData name="Vitalie Iovita" userId="S::viovita@irex.org::ce3a99db-650b-4348-a343-20f6ecda1b09" providerId="AD" clId="Web-{EE6719C4-3CFF-D43F-8A1D-93C592ABC661}" dt="2023-10-31T09:39:37.684" v="28" actId="1076"/>
          <ac:spMkLst>
            <pc:docMk/>
            <pc:sldMk cId="4285161956" sldId="278"/>
            <ac:spMk id="22" creationId="{47ADB861-7E1F-4A42-BCBA-951F15697920}"/>
          </ac:spMkLst>
        </pc:spChg>
        <pc:spChg chg="mod">
          <ac:chgData name="Vitalie Iovita" userId="S::viovita@irex.org::ce3a99db-650b-4348-a343-20f6ecda1b09" providerId="AD" clId="Web-{EE6719C4-3CFF-D43F-8A1D-93C592ABC661}" dt="2023-10-31T09:38:21.322" v="12" actId="1076"/>
          <ac:spMkLst>
            <pc:docMk/>
            <pc:sldMk cId="4285161956" sldId="278"/>
            <ac:spMk id="23" creationId="{C6ADB4F8-6F31-44F6-AF97-C4ECC6D2D03F}"/>
          </ac:spMkLst>
        </pc:spChg>
        <pc:spChg chg="mod">
          <ac:chgData name="Vitalie Iovita" userId="S::viovita@irex.org::ce3a99db-650b-4348-a343-20f6ecda1b09" providerId="AD" clId="Web-{EE6719C4-3CFF-D43F-8A1D-93C592ABC661}" dt="2023-10-31T09:37:57.150" v="6" actId="1076"/>
          <ac:spMkLst>
            <pc:docMk/>
            <pc:sldMk cId="4285161956" sldId="278"/>
            <ac:spMk id="31" creationId="{CB018317-9534-4CC6-B473-CBB745F8E98A}"/>
          </ac:spMkLst>
        </pc:spChg>
        <pc:spChg chg="mod">
          <ac:chgData name="Vitalie Iovita" userId="S::viovita@irex.org::ce3a99db-650b-4348-a343-20f6ecda1b09" providerId="AD" clId="Web-{EE6719C4-3CFF-D43F-8A1D-93C592ABC661}" dt="2023-10-31T09:38:21.338" v="13" actId="1076"/>
          <ac:spMkLst>
            <pc:docMk/>
            <pc:sldMk cId="4285161956" sldId="278"/>
            <ac:spMk id="32" creationId="{A25CCE84-26B6-4A64-99C4-9961C1DCA7FF}"/>
          </ac:spMkLst>
        </pc:spChg>
        <pc:cxnChg chg="del">
          <ac:chgData name="Vitalie Iovita" userId="S::viovita@irex.org::ce3a99db-650b-4348-a343-20f6ecda1b09" providerId="AD" clId="Web-{EE6719C4-3CFF-D43F-8A1D-93C592ABC661}" dt="2023-10-31T09:38:07.150" v="9"/>
          <ac:cxnSpMkLst>
            <pc:docMk/>
            <pc:sldMk cId="4285161956" sldId="278"/>
            <ac:cxnSpMk id="3" creationId="{877C0990-17AF-47A9-9DD3-AF4FE4F9DBB1}"/>
          </ac:cxnSpMkLst>
        </pc:cxnChg>
        <pc:cxnChg chg="mod">
          <ac:chgData name="Vitalie Iovita" userId="S::viovita@irex.org::ce3a99db-650b-4348-a343-20f6ecda1b09" providerId="AD" clId="Web-{EE6719C4-3CFF-D43F-8A1D-93C592ABC661}" dt="2023-10-31T09:37:51.368" v="4" actId="1076"/>
          <ac:cxnSpMkLst>
            <pc:docMk/>
            <pc:sldMk cId="4285161956" sldId="278"/>
            <ac:cxnSpMk id="11" creationId="{1C4FCE7C-2040-48B2-B63D-95942C41B628}"/>
          </ac:cxnSpMkLst>
        </pc:cxnChg>
        <pc:cxnChg chg="del mod">
          <ac:chgData name="Vitalie Iovita" userId="S::viovita@irex.org::ce3a99db-650b-4348-a343-20f6ecda1b09" providerId="AD" clId="Web-{EE6719C4-3CFF-D43F-8A1D-93C592ABC661}" dt="2023-10-31T09:39:00.167" v="20"/>
          <ac:cxnSpMkLst>
            <pc:docMk/>
            <pc:sldMk cId="4285161956" sldId="278"/>
            <ac:cxnSpMk id="12" creationId="{51440C31-C0D7-4E51-B053-E1A6175A4063}"/>
          </ac:cxnSpMkLst>
        </pc:cxnChg>
        <pc:cxnChg chg="mod">
          <ac:chgData name="Vitalie Iovita" userId="S::viovita@irex.org::ce3a99db-650b-4348-a343-20f6ecda1b09" providerId="AD" clId="Web-{EE6719C4-3CFF-D43F-8A1D-93C592ABC661}" dt="2023-10-31T09:38:56.745" v="19" actId="14100"/>
          <ac:cxnSpMkLst>
            <pc:docMk/>
            <pc:sldMk cId="4285161956" sldId="278"/>
            <ac:cxnSpMk id="13" creationId="{43159A8E-4642-4211-BE81-E98D7B24820B}"/>
          </ac:cxnSpMkLst>
        </pc:cxnChg>
        <pc:cxnChg chg="add mod">
          <ac:chgData name="Vitalie Iovita" userId="S::viovita@irex.org::ce3a99db-650b-4348-a343-20f6ecda1b09" providerId="AD" clId="Web-{EE6719C4-3CFF-D43F-8A1D-93C592ABC661}" dt="2023-10-31T09:38:05.025" v="8" actId="1076"/>
          <ac:cxnSpMkLst>
            <pc:docMk/>
            <pc:sldMk cId="4285161956" sldId="278"/>
            <ac:cxnSpMk id="14" creationId="{3390FF61-E811-113E-11F8-C1235E606EF8}"/>
          </ac:cxnSpMkLst>
        </pc:cxnChg>
        <pc:cxnChg chg="add mod">
          <ac:chgData name="Vitalie Iovita" userId="S::viovita@irex.org::ce3a99db-650b-4348-a343-20f6ecda1b09" providerId="AD" clId="Web-{EE6719C4-3CFF-D43F-8A1D-93C592ABC661}" dt="2023-10-31T09:39:03.417" v="21" actId="1076"/>
          <ac:cxnSpMkLst>
            <pc:docMk/>
            <pc:sldMk cId="4285161956" sldId="278"/>
            <ac:cxnSpMk id="15" creationId="{6D1F3C20-9698-156F-F7C1-401DEBB7B6FD}"/>
          </ac:cxnSpMkLst>
        </pc:cxnChg>
        <pc:cxnChg chg="add mod">
          <ac:chgData name="Vitalie Iovita" userId="S::viovita@irex.org::ce3a99db-650b-4348-a343-20f6ecda1b09" providerId="AD" clId="Web-{EE6719C4-3CFF-D43F-8A1D-93C592ABC661}" dt="2023-10-31T09:39:13.324" v="24" actId="1076"/>
          <ac:cxnSpMkLst>
            <pc:docMk/>
            <pc:sldMk cId="4285161956" sldId="278"/>
            <ac:cxnSpMk id="16" creationId="{128DE4E4-8F78-6F58-88EB-7751076FE2AC}"/>
          </ac:cxnSpMkLst>
        </pc:cxnChg>
      </pc:sldChg>
      <pc:sldChg chg="del">
        <pc:chgData name="Vitalie Iovita" userId="S::viovita@irex.org::ce3a99db-650b-4348-a343-20f6ecda1b09" providerId="AD" clId="Web-{EE6719C4-3CFF-D43F-8A1D-93C592ABC661}" dt="2023-10-31T09:40:15.310" v="34"/>
        <pc:sldMkLst>
          <pc:docMk/>
          <pc:sldMk cId="2827472775" sldId="283"/>
        </pc:sldMkLst>
      </pc:sldChg>
      <pc:sldChg chg="del">
        <pc:chgData name="Vitalie Iovita" userId="S::viovita@irex.org::ce3a99db-650b-4348-a343-20f6ecda1b09" providerId="AD" clId="Web-{EE6719C4-3CFF-D43F-8A1D-93C592ABC661}" dt="2023-10-31T08:51:33.743" v="0"/>
        <pc:sldMkLst>
          <pc:docMk/>
          <pc:sldMk cId="52178694" sldId="284"/>
        </pc:sldMkLst>
      </pc:sldChg>
      <pc:sldChg chg="modSp">
        <pc:chgData name="Vitalie Iovita" userId="S::viovita@irex.org::ce3a99db-650b-4348-a343-20f6ecda1b09" providerId="AD" clId="Web-{EE6719C4-3CFF-D43F-8A1D-93C592ABC661}" dt="2023-10-31T10:25:41.348" v="158" actId="20577"/>
        <pc:sldMkLst>
          <pc:docMk/>
          <pc:sldMk cId="1811966224" sldId="290"/>
        </pc:sldMkLst>
        <pc:spChg chg="mod">
          <ac:chgData name="Vitalie Iovita" userId="S::viovita@irex.org::ce3a99db-650b-4348-a343-20f6ecda1b09" providerId="AD" clId="Web-{EE6719C4-3CFF-D43F-8A1D-93C592ABC661}" dt="2023-10-31T10:25:41.348" v="158" actId="20577"/>
          <ac:spMkLst>
            <pc:docMk/>
            <pc:sldMk cId="1811966224" sldId="290"/>
            <ac:spMk id="19" creationId="{70A2FC4A-104F-4692-8055-65E9FD372B91}"/>
          </ac:spMkLst>
        </pc:spChg>
      </pc:sldChg>
      <pc:sldChg chg="modSp add replId">
        <pc:chgData name="Vitalie Iovita" userId="S::viovita@irex.org::ce3a99db-650b-4348-a343-20f6ecda1b09" providerId="AD" clId="Web-{EE6719C4-3CFF-D43F-8A1D-93C592ABC661}" dt="2023-10-31T09:40:12.294" v="33" actId="20577"/>
        <pc:sldMkLst>
          <pc:docMk/>
          <pc:sldMk cId="714017024" sldId="310"/>
        </pc:sldMkLst>
        <pc:spChg chg="mod">
          <ac:chgData name="Vitalie Iovita" userId="S::viovita@irex.org::ce3a99db-650b-4348-a343-20f6ecda1b09" providerId="AD" clId="Web-{EE6719C4-3CFF-D43F-8A1D-93C592ABC661}" dt="2023-10-31T09:40:12.294" v="33" actId="20577"/>
          <ac:spMkLst>
            <pc:docMk/>
            <pc:sldMk cId="714017024" sldId="310"/>
            <ac:spMk id="9" creationId="{07C7778F-3DD4-4BFD-A605-6868364E5708}"/>
          </ac:spMkLst>
        </pc:spChg>
      </pc:sldChg>
      <pc:sldChg chg="addSp delSp modSp add ord replId">
        <pc:chgData name="Vitalie Iovita" userId="S::viovita@irex.org::ce3a99db-650b-4348-a343-20f6ecda1b09" providerId="AD" clId="Web-{EE6719C4-3CFF-D43F-8A1D-93C592ABC661}" dt="2023-10-31T09:46:49.291" v="128"/>
        <pc:sldMkLst>
          <pc:docMk/>
          <pc:sldMk cId="3478454678" sldId="311"/>
        </pc:sldMkLst>
        <pc:spChg chg="del">
          <ac:chgData name="Vitalie Iovita" userId="S::viovita@irex.org::ce3a99db-650b-4348-a343-20f6ecda1b09" providerId="AD" clId="Web-{EE6719C4-3CFF-D43F-8A1D-93C592ABC661}" dt="2023-10-31T09:46:37.587" v="99"/>
          <ac:spMkLst>
            <pc:docMk/>
            <pc:sldMk cId="3478454678" sldId="311"/>
            <ac:spMk id="2" creationId="{9805A600-2021-27ED-16BE-F9D845E8FE94}"/>
          </ac:spMkLst>
        </pc:spChg>
        <pc:spChg chg="del">
          <ac:chgData name="Vitalie Iovita" userId="S::viovita@irex.org::ce3a99db-650b-4348-a343-20f6ecda1b09" providerId="AD" clId="Web-{EE6719C4-3CFF-D43F-8A1D-93C592ABC661}" dt="2023-10-31T09:46:37.587" v="98"/>
          <ac:spMkLst>
            <pc:docMk/>
            <pc:sldMk cId="3478454678" sldId="311"/>
            <ac:spMk id="4" creationId="{251D5C1D-A709-AF23-257B-601894E0BAD5}"/>
          </ac:spMkLst>
        </pc:spChg>
        <pc:spChg chg="mod">
          <ac:chgData name="Vitalie Iovita" userId="S::viovita@irex.org::ce3a99db-650b-4348-a343-20f6ecda1b09" providerId="AD" clId="Web-{EE6719C4-3CFF-D43F-8A1D-93C592ABC661}" dt="2023-10-31T09:41:25.265" v="48" actId="20577"/>
          <ac:spMkLst>
            <pc:docMk/>
            <pc:sldMk cId="3478454678" sldId="311"/>
            <ac:spMk id="9" creationId="{07C7778F-3DD4-4BFD-A605-6868364E5708}"/>
          </ac:spMkLst>
        </pc:spChg>
        <pc:spChg chg="del">
          <ac:chgData name="Vitalie Iovita" userId="S::viovita@irex.org::ce3a99db-650b-4348-a343-20f6ecda1b09" providerId="AD" clId="Web-{EE6719C4-3CFF-D43F-8A1D-93C592ABC661}" dt="2023-10-31T09:46:37.587" v="104"/>
          <ac:spMkLst>
            <pc:docMk/>
            <pc:sldMk cId="3478454678" sldId="311"/>
            <ac:spMk id="17" creationId="{D682AC05-45B6-436E-BAA5-6EC4980AAE9E}"/>
          </ac:spMkLst>
        </pc:spChg>
        <pc:spChg chg="del">
          <ac:chgData name="Vitalie Iovita" userId="S::viovita@irex.org::ce3a99db-650b-4348-a343-20f6ecda1b09" providerId="AD" clId="Web-{EE6719C4-3CFF-D43F-8A1D-93C592ABC661}" dt="2023-10-31T09:46:49.291" v="128"/>
          <ac:spMkLst>
            <pc:docMk/>
            <pc:sldMk cId="3478454678" sldId="311"/>
            <ac:spMk id="18" creationId="{00D31F9A-19BC-4B9A-AE20-CEAC264C74E6}"/>
          </ac:spMkLst>
        </pc:spChg>
        <pc:spChg chg="del">
          <ac:chgData name="Vitalie Iovita" userId="S::viovita@irex.org::ce3a99db-650b-4348-a343-20f6ecda1b09" providerId="AD" clId="Web-{EE6719C4-3CFF-D43F-8A1D-93C592ABC661}" dt="2023-10-31T09:41:29.203" v="49"/>
          <ac:spMkLst>
            <pc:docMk/>
            <pc:sldMk cId="3478454678" sldId="311"/>
            <ac:spMk id="19" creationId="{83820999-0810-4812-BEBF-B40527986774}"/>
          </ac:spMkLst>
        </pc:spChg>
        <pc:spChg chg="del">
          <ac:chgData name="Vitalie Iovita" userId="S::viovita@irex.org::ce3a99db-650b-4348-a343-20f6ecda1b09" providerId="AD" clId="Web-{EE6719C4-3CFF-D43F-8A1D-93C592ABC661}" dt="2023-10-31T09:41:31.860" v="50"/>
          <ac:spMkLst>
            <pc:docMk/>
            <pc:sldMk cId="3478454678" sldId="311"/>
            <ac:spMk id="20" creationId="{3AEF1347-68AC-427C-A7CE-FBCC37E0F3F6}"/>
          </ac:spMkLst>
        </pc:spChg>
        <pc:spChg chg="del">
          <ac:chgData name="Vitalie Iovita" userId="S::viovita@irex.org::ce3a99db-650b-4348-a343-20f6ecda1b09" providerId="AD" clId="Web-{EE6719C4-3CFF-D43F-8A1D-93C592ABC661}" dt="2023-10-31T09:46:37.587" v="103"/>
          <ac:spMkLst>
            <pc:docMk/>
            <pc:sldMk cId="3478454678" sldId="311"/>
            <ac:spMk id="22" creationId="{47ADB861-7E1F-4A42-BCBA-951F15697920}"/>
          </ac:spMkLst>
        </pc:spChg>
        <pc:spChg chg="del">
          <ac:chgData name="Vitalie Iovita" userId="S::viovita@irex.org::ce3a99db-650b-4348-a343-20f6ecda1b09" providerId="AD" clId="Web-{EE6719C4-3CFF-D43F-8A1D-93C592ABC661}" dt="2023-10-31T09:46:37.587" v="102"/>
          <ac:spMkLst>
            <pc:docMk/>
            <pc:sldMk cId="3478454678" sldId="311"/>
            <ac:spMk id="23" creationId="{C6ADB4F8-6F31-44F6-AF97-C4ECC6D2D03F}"/>
          </ac:spMkLst>
        </pc:spChg>
        <pc:spChg chg="del">
          <ac:chgData name="Vitalie Iovita" userId="S::viovita@irex.org::ce3a99db-650b-4348-a343-20f6ecda1b09" providerId="AD" clId="Web-{EE6719C4-3CFF-D43F-8A1D-93C592ABC661}" dt="2023-10-31T09:46:41.931" v="107"/>
          <ac:spMkLst>
            <pc:docMk/>
            <pc:sldMk cId="3478454678" sldId="311"/>
            <ac:spMk id="30" creationId="{7305A6BE-D2AC-437A-BD42-7D01A550DD03}"/>
          </ac:spMkLst>
        </pc:spChg>
        <pc:spChg chg="del">
          <ac:chgData name="Vitalie Iovita" userId="S::viovita@irex.org::ce3a99db-650b-4348-a343-20f6ecda1b09" providerId="AD" clId="Web-{EE6719C4-3CFF-D43F-8A1D-93C592ABC661}" dt="2023-10-31T09:46:37.587" v="101"/>
          <ac:spMkLst>
            <pc:docMk/>
            <pc:sldMk cId="3478454678" sldId="311"/>
            <ac:spMk id="31" creationId="{CB018317-9534-4CC6-B473-CBB745F8E98A}"/>
          </ac:spMkLst>
        </pc:spChg>
        <pc:spChg chg="del">
          <ac:chgData name="Vitalie Iovita" userId="S::viovita@irex.org::ce3a99db-650b-4348-a343-20f6ecda1b09" providerId="AD" clId="Web-{EE6719C4-3CFF-D43F-8A1D-93C592ABC661}" dt="2023-10-31T09:46:37.587" v="100"/>
          <ac:spMkLst>
            <pc:docMk/>
            <pc:sldMk cId="3478454678" sldId="311"/>
            <ac:spMk id="32" creationId="{A25CCE84-26B6-4A64-99C4-9961C1DCA7FF}"/>
          </ac:spMkLst>
        </pc:spChg>
        <pc:spChg chg="add mod">
          <ac:chgData name="Vitalie Iovita" userId="S::viovita@irex.org::ce3a99db-650b-4348-a343-20f6ecda1b09" providerId="AD" clId="Web-{EE6719C4-3CFF-D43F-8A1D-93C592ABC661}" dt="2023-10-31T09:46:46.135" v="122" actId="1076"/>
          <ac:spMkLst>
            <pc:docMk/>
            <pc:sldMk cId="3478454678" sldId="311"/>
            <ac:spMk id="34" creationId="{E3F3EDEB-A2E6-5D98-F976-7E2A67A5302E}"/>
          </ac:spMkLst>
        </pc:spChg>
        <pc:spChg chg="add mod">
          <ac:chgData name="Vitalie Iovita" userId="S::viovita@irex.org::ce3a99db-650b-4348-a343-20f6ecda1b09" providerId="AD" clId="Web-{EE6719C4-3CFF-D43F-8A1D-93C592ABC661}" dt="2023-10-31T09:46:46.150" v="123" actId="1076"/>
          <ac:spMkLst>
            <pc:docMk/>
            <pc:sldMk cId="3478454678" sldId="311"/>
            <ac:spMk id="36" creationId="{2B7CACD8-A516-989C-4BB5-6317F2942709}"/>
          </ac:spMkLst>
        </pc:spChg>
        <pc:spChg chg="add mod">
          <ac:chgData name="Vitalie Iovita" userId="S::viovita@irex.org::ce3a99db-650b-4348-a343-20f6ecda1b09" providerId="AD" clId="Web-{EE6719C4-3CFF-D43F-8A1D-93C592ABC661}" dt="2023-10-31T09:46:46.166" v="124" actId="1076"/>
          <ac:spMkLst>
            <pc:docMk/>
            <pc:sldMk cId="3478454678" sldId="311"/>
            <ac:spMk id="38" creationId="{B893DDA1-02DC-8945-C37D-9444DCA0FD77}"/>
          </ac:spMkLst>
        </pc:spChg>
        <pc:spChg chg="add mod">
          <ac:chgData name="Vitalie Iovita" userId="S::viovita@irex.org::ce3a99db-650b-4348-a343-20f6ecda1b09" providerId="AD" clId="Web-{EE6719C4-3CFF-D43F-8A1D-93C592ABC661}" dt="2023-10-31T09:46:46.182" v="125" actId="1076"/>
          <ac:spMkLst>
            <pc:docMk/>
            <pc:sldMk cId="3478454678" sldId="311"/>
            <ac:spMk id="40" creationId="{7B989380-C36F-1EE5-49D1-60D2829ADC54}"/>
          </ac:spMkLst>
        </pc:spChg>
        <pc:spChg chg="add mod">
          <ac:chgData name="Vitalie Iovita" userId="S::viovita@irex.org::ce3a99db-650b-4348-a343-20f6ecda1b09" providerId="AD" clId="Web-{EE6719C4-3CFF-D43F-8A1D-93C592ABC661}" dt="2023-10-31T09:46:46.197" v="126" actId="1076"/>
          <ac:spMkLst>
            <pc:docMk/>
            <pc:sldMk cId="3478454678" sldId="311"/>
            <ac:spMk id="42" creationId="{237A2FB5-B70D-D4A7-FED0-18113B3719DD}"/>
          </ac:spMkLst>
        </pc:spChg>
        <pc:spChg chg="add mod">
          <ac:chgData name="Vitalie Iovita" userId="S::viovita@irex.org::ce3a99db-650b-4348-a343-20f6ecda1b09" providerId="AD" clId="Web-{EE6719C4-3CFF-D43F-8A1D-93C592ABC661}" dt="2023-10-31T09:46:46.213" v="127" actId="1076"/>
          <ac:spMkLst>
            <pc:docMk/>
            <pc:sldMk cId="3478454678" sldId="311"/>
            <ac:spMk id="44" creationId="{061E858B-52EB-ABEC-A16A-2CA873B4E648}"/>
          </ac:spMkLst>
        </pc:spChg>
        <pc:cxnChg chg="del">
          <ac:chgData name="Vitalie Iovita" userId="S::viovita@irex.org::ce3a99db-650b-4348-a343-20f6ecda1b09" providerId="AD" clId="Web-{EE6719C4-3CFF-D43F-8A1D-93C592ABC661}" dt="2023-10-31T09:46:37.587" v="106"/>
          <ac:cxnSpMkLst>
            <pc:docMk/>
            <pc:sldMk cId="3478454678" sldId="311"/>
            <ac:cxnSpMk id="11" creationId="{1C4FCE7C-2040-48B2-B63D-95942C41B628}"/>
          </ac:cxnSpMkLst>
        </pc:cxnChg>
        <pc:cxnChg chg="add mod">
          <ac:chgData name="Vitalie Iovita" userId="S::viovita@irex.org::ce3a99db-650b-4348-a343-20f6ecda1b09" providerId="AD" clId="Web-{EE6719C4-3CFF-D43F-8A1D-93C592ABC661}" dt="2023-10-31T09:46:46.072" v="118" actId="1076"/>
          <ac:cxnSpMkLst>
            <pc:docMk/>
            <pc:sldMk cId="3478454678" sldId="311"/>
            <ac:cxnSpMk id="12" creationId="{C91F5089-04D9-2695-2342-9DF32FC815BD}"/>
          </ac:cxnSpMkLst>
        </pc:cxnChg>
        <pc:cxnChg chg="del">
          <ac:chgData name="Vitalie Iovita" userId="S::viovita@irex.org::ce3a99db-650b-4348-a343-20f6ecda1b09" providerId="AD" clId="Web-{EE6719C4-3CFF-D43F-8A1D-93C592ABC661}" dt="2023-10-31T09:46:37.587" v="105"/>
          <ac:cxnSpMkLst>
            <pc:docMk/>
            <pc:sldMk cId="3478454678" sldId="311"/>
            <ac:cxnSpMk id="13" creationId="{43159A8E-4642-4211-BE81-E98D7B24820B}"/>
          </ac:cxnSpMkLst>
        </pc:cxnChg>
        <pc:cxnChg chg="del">
          <ac:chgData name="Vitalie Iovita" userId="S::viovita@irex.org::ce3a99db-650b-4348-a343-20f6ecda1b09" providerId="AD" clId="Web-{EE6719C4-3CFF-D43F-8A1D-93C592ABC661}" dt="2023-10-31T09:46:37.587" v="97"/>
          <ac:cxnSpMkLst>
            <pc:docMk/>
            <pc:sldMk cId="3478454678" sldId="311"/>
            <ac:cxnSpMk id="14" creationId="{3390FF61-E811-113E-11F8-C1235E606EF8}"/>
          </ac:cxnSpMkLst>
        </pc:cxnChg>
        <pc:cxnChg chg="del">
          <ac:chgData name="Vitalie Iovita" userId="S::viovita@irex.org::ce3a99db-650b-4348-a343-20f6ecda1b09" providerId="AD" clId="Web-{EE6719C4-3CFF-D43F-8A1D-93C592ABC661}" dt="2023-10-31T09:46:37.587" v="96"/>
          <ac:cxnSpMkLst>
            <pc:docMk/>
            <pc:sldMk cId="3478454678" sldId="311"/>
            <ac:cxnSpMk id="15" creationId="{6D1F3C20-9698-156F-F7C1-401DEBB7B6FD}"/>
          </ac:cxnSpMkLst>
        </pc:cxnChg>
        <pc:cxnChg chg="del">
          <ac:chgData name="Vitalie Iovita" userId="S::viovita@irex.org::ce3a99db-650b-4348-a343-20f6ecda1b09" providerId="AD" clId="Web-{EE6719C4-3CFF-D43F-8A1D-93C592ABC661}" dt="2023-10-31T09:46:37.587" v="95"/>
          <ac:cxnSpMkLst>
            <pc:docMk/>
            <pc:sldMk cId="3478454678" sldId="311"/>
            <ac:cxnSpMk id="16" creationId="{128DE4E4-8F78-6F58-88EB-7751076FE2AC}"/>
          </ac:cxnSpMkLst>
        </pc:cxnChg>
        <pc:cxnChg chg="add mod">
          <ac:chgData name="Vitalie Iovita" userId="S::viovita@irex.org::ce3a99db-650b-4348-a343-20f6ecda1b09" providerId="AD" clId="Web-{EE6719C4-3CFF-D43F-8A1D-93C592ABC661}" dt="2023-10-31T09:46:46.088" v="119" actId="1076"/>
          <ac:cxnSpMkLst>
            <pc:docMk/>
            <pc:sldMk cId="3478454678" sldId="311"/>
            <ac:cxnSpMk id="25" creationId="{4498D5D4-6876-6649-20F7-2613A9E4316B}"/>
          </ac:cxnSpMkLst>
        </pc:cxnChg>
        <pc:cxnChg chg="add mod">
          <ac:chgData name="Vitalie Iovita" userId="S::viovita@irex.org::ce3a99db-650b-4348-a343-20f6ecda1b09" providerId="AD" clId="Web-{EE6719C4-3CFF-D43F-8A1D-93C592ABC661}" dt="2023-10-31T09:46:46.119" v="120" actId="1076"/>
          <ac:cxnSpMkLst>
            <pc:docMk/>
            <pc:sldMk cId="3478454678" sldId="311"/>
            <ac:cxnSpMk id="27" creationId="{B1EDAFCE-6F4D-D729-9B95-BCF832449A95}"/>
          </ac:cxnSpMkLst>
        </pc:cxnChg>
        <pc:cxnChg chg="add mod">
          <ac:chgData name="Vitalie Iovita" userId="S::viovita@irex.org::ce3a99db-650b-4348-a343-20f6ecda1b09" providerId="AD" clId="Web-{EE6719C4-3CFF-D43F-8A1D-93C592ABC661}" dt="2023-10-31T09:46:46.119" v="121" actId="1076"/>
          <ac:cxnSpMkLst>
            <pc:docMk/>
            <pc:sldMk cId="3478454678" sldId="311"/>
            <ac:cxnSpMk id="29" creationId="{11CD76BB-48F7-3D06-76A3-AE29C3F1E21F}"/>
          </ac:cxnSpMkLst>
        </pc:cxnChg>
      </pc:sldChg>
      <pc:sldChg chg="add del replId">
        <pc:chgData name="Vitalie Iovita" userId="S::viovita@irex.org::ce3a99db-650b-4348-a343-20f6ecda1b09" providerId="AD" clId="Web-{EE6719C4-3CFF-D43F-8A1D-93C592ABC661}" dt="2023-10-31T09:41:46.250" v="53"/>
        <pc:sldMkLst>
          <pc:docMk/>
          <pc:sldMk cId="1032755946" sldId="312"/>
        </pc:sldMkLst>
      </pc:sldChg>
      <pc:sldChg chg="addSp delSp modSp add replId">
        <pc:chgData name="Vitalie Iovita" userId="S::viovita@irex.org::ce3a99db-650b-4348-a343-20f6ecda1b09" providerId="AD" clId="Web-{EE6719C4-3CFF-D43F-8A1D-93C592ABC661}" dt="2023-10-31T09:46:58.494" v="130"/>
        <pc:sldMkLst>
          <pc:docMk/>
          <pc:sldMk cId="1347569202" sldId="312"/>
        </pc:sldMkLst>
        <pc:spChg chg="del">
          <ac:chgData name="Vitalie Iovita" userId="S::viovita@irex.org::ce3a99db-650b-4348-a343-20f6ecda1b09" providerId="AD" clId="Web-{EE6719C4-3CFF-D43F-8A1D-93C592ABC661}" dt="2023-10-31T09:45:53.539" v="65"/>
          <ac:spMkLst>
            <pc:docMk/>
            <pc:sldMk cId="1347569202" sldId="312"/>
            <ac:spMk id="2" creationId="{9805A600-2021-27ED-16BE-F9D845E8FE94}"/>
          </ac:spMkLst>
        </pc:spChg>
        <pc:spChg chg="del">
          <ac:chgData name="Vitalie Iovita" userId="S::viovita@irex.org::ce3a99db-650b-4348-a343-20f6ecda1b09" providerId="AD" clId="Web-{EE6719C4-3CFF-D43F-8A1D-93C592ABC661}" dt="2023-10-31T09:46:03.290" v="74"/>
          <ac:spMkLst>
            <pc:docMk/>
            <pc:sldMk cId="1347569202" sldId="312"/>
            <ac:spMk id="4" creationId="{251D5C1D-A709-AF23-257B-601894E0BAD5}"/>
          </ac:spMkLst>
        </pc:spChg>
        <pc:spChg chg="mod">
          <ac:chgData name="Vitalie Iovita" userId="S::viovita@irex.org::ce3a99db-650b-4348-a343-20f6ecda1b09" providerId="AD" clId="Web-{EE6719C4-3CFF-D43F-8A1D-93C592ABC661}" dt="2023-10-31T09:42:01.782" v="60" actId="20577"/>
          <ac:spMkLst>
            <pc:docMk/>
            <pc:sldMk cId="1347569202" sldId="312"/>
            <ac:spMk id="9" creationId="{07C7778F-3DD4-4BFD-A605-6868364E5708}"/>
          </ac:spMkLst>
        </pc:spChg>
        <pc:spChg chg="del">
          <ac:chgData name="Vitalie Iovita" userId="S::viovita@irex.org::ce3a99db-650b-4348-a343-20f6ecda1b09" providerId="AD" clId="Web-{EE6719C4-3CFF-D43F-8A1D-93C592ABC661}" dt="2023-10-31T09:45:53.539" v="68"/>
          <ac:spMkLst>
            <pc:docMk/>
            <pc:sldMk cId="1347569202" sldId="312"/>
            <ac:spMk id="17" creationId="{D682AC05-45B6-436E-BAA5-6EC4980AAE9E}"/>
          </ac:spMkLst>
        </pc:spChg>
        <pc:spChg chg="del mod">
          <ac:chgData name="Vitalie Iovita" userId="S::viovita@irex.org::ce3a99db-650b-4348-a343-20f6ecda1b09" providerId="AD" clId="Web-{EE6719C4-3CFF-D43F-8A1D-93C592ABC661}" dt="2023-10-31T09:46:58.494" v="130"/>
          <ac:spMkLst>
            <pc:docMk/>
            <pc:sldMk cId="1347569202" sldId="312"/>
            <ac:spMk id="18" creationId="{00D31F9A-19BC-4B9A-AE20-CEAC264C74E6}"/>
          </ac:spMkLst>
        </pc:spChg>
        <pc:spChg chg="del">
          <ac:chgData name="Vitalie Iovita" userId="S::viovita@irex.org::ce3a99db-650b-4348-a343-20f6ecda1b09" providerId="AD" clId="Web-{EE6719C4-3CFF-D43F-8A1D-93C592ABC661}" dt="2023-10-31T09:45:53.539" v="67"/>
          <ac:spMkLst>
            <pc:docMk/>
            <pc:sldMk cId="1347569202" sldId="312"/>
            <ac:spMk id="22" creationId="{47ADB861-7E1F-4A42-BCBA-951F15697920}"/>
          </ac:spMkLst>
        </pc:spChg>
        <pc:spChg chg="del">
          <ac:chgData name="Vitalie Iovita" userId="S::viovita@irex.org::ce3a99db-650b-4348-a343-20f6ecda1b09" providerId="AD" clId="Web-{EE6719C4-3CFF-D43F-8A1D-93C592ABC661}" dt="2023-10-31T09:45:53.539" v="66"/>
          <ac:spMkLst>
            <pc:docMk/>
            <pc:sldMk cId="1347569202" sldId="312"/>
            <ac:spMk id="23" creationId="{C6ADB4F8-6F31-44F6-AF97-C4ECC6D2D03F}"/>
          </ac:spMkLst>
        </pc:spChg>
        <pc:spChg chg="add mod">
          <ac:chgData name="Vitalie Iovita" userId="S::viovita@irex.org::ce3a99db-650b-4348-a343-20f6ecda1b09" providerId="AD" clId="Web-{EE6719C4-3CFF-D43F-8A1D-93C592ABC661}" dt="2023-10-31T09:46:32.447" v="89" actId="1076"/>
          <ac:spMkLst>
            <pc:docMk/>
            <pc:sldMk cId="1347569202" sldId="312"/>
            <ac:spMk id="29" creationId="{0C161A92-F9A5-A0F1-768E-BB0C74D94306}"/>
          </ac:spMkLst>
        </pc:spChg>
        <pc:spChg chg="del">
          <ac:chgData name="Vitalie Iovita" userId="S::viovita@irex.org::ce3a99db-650b-4348-a343-20f6ecda1b09" providerId="AD" clId="Web-{EE6719C4-3CFF-D43F-8A1D-93C592ABC661}" dt="2023-10-31T09:46:01.446" v="73"/>
          <ac:spMkLst>
            <pc:docMk/>
            <pc:sldMk cId="1347569202" sldId="312"/>
            <ac:spMk id="30" creationId="{7305A6BE-D2AC-437A-BD42-7D01A550DD03}"/>
          </ac:spMkLst>
        </pc:spChg>
        <pc:spChg chg="del mod">
          <ac:chgData name="Vitalie Iovita" userId="S::viovita@irex.org::ce3a99db-650b-4348-a343-20f6ecda1b09" providerId="AD" clId="Web-{EE6719C4-3CFF-D43F-8A1D-93C592ABC661}" dt="2023-10-31T09:45:56.617" v="72"/>
          <ac:spMkLst>
            <pc:docMk/>
            <pc:sldMk cId="1347569202" sldId="312"/>
            <ac:spMk id="31" creationId="{CB018317-9534-4CC6-B473-CBB745F8E98A}"/>
          </ac:spMkLst>
        </pc:spChg>
        <pc:spChg chg="del">
          <ac:chgData name="Vitalie Iovita" userId="S::viovita@irex.org::ce3a99db-650b-4348-a343-20f6ecda1b09" providerId="AD" clId="Web-{EE6719C4-3CFF-D43F-8A1D-93C592ABC661}" dt="2023-10-31T09:45:56.617" v="71"/>
          <ac:spMkLst>
            <pc:docMk/>
            <pc:sldMk cId="1347569202" sldId="312"/>
            <ac:spMk id="32" creationId="{A25CCE84-26B6-4A64-99C4-9961C1DCA7FF}"/>
          </ac:spMkLst>
        </pc:spChg>
        <pc:spChg chg="add mod">
          <ac:chgData name="Vitalie Iovita" userId="S::viovita@irex.org::ce3a99db-650b-4348-a343-20f6ecda1b09" providerId="AD" clId="Web-{EE6719C4-3CFF-D43F-8A1D-93C592ABC661}" dt="2023-10-31T09:46:32.462" v="90" actId="1076"/>
          <ac:spMkLst>
            <pc:docMk/>
            <pc:sldMk cId="1347569202" sldId="312"/>
            <ac:spMk id="34" creationId="{CE28C55C-1354-17D5-DD4C-3751DF42E989}"/>
          </ac:spMkLst>
        </pc:spChg>
        <pc:spChg chg="add mod">
          <ac:chgData name="Vitalie Iovita" userId="S::viovita@irex.org::ce3a99db-650b-4348-a343-20f6ecda1b09" providerId="AD" clId="Web-{EE6719C4-3CFF-D43F-8A1D-93C592ABC661}" dt="2023-10-31T09:46:32.478" v="91" actId="1076"/>
          <ac:spMkLst>
            <pc:docMk/>
            <pc:sldMk cId="1347569202" sldId="312"/>
            <ac:spMk id="36" creationId="{157170B7-4266-E6EF-0D1B-EB2A746DB334}"/>
          </ac:spMkLst>
        </pc:spChg>
        <pc:spChg chg="add mod">
          <ac:chgData name="Vitalie Iovita" userId="S::viovita@irex.org::ce3a99db-650b-4348-a343-20f6ecda1b09" providerId="AD" clId="Web-{EE6719C4-3CFF-D43F-8A1D-93C592ABC661}" dt="2023-10-31T09:46:32.478" v="92" actId="1076"/>
          <ac:spMkLst>
            <pc:docMk/>
            <pc:sldMk cId="1347569202" sldId="312"/>
            <ac:spMk id="38" creationId="{C734F91F-EE46-9B24-5A54-E4C5519EA80A}"/>
          </ac:spMkLst>
        </pc:spChg>
        <pc:spChg chg="add mod">
          <ac:chgData name="Vitalie Iovita" userId="S::viovita@irex.org::ce3a99db-650b-4348-a343-20f6ecda1b09" providerId="AD" clId="Web-{EE6719C4-3CFF-D43F-8A1D-93C592ABC661}" dt="2023-10-31T09:46:32.494" v="93" actId="1076"/>
          <ac:spMkLst>
            <pc:docMk/>
            <pc:sldMk cId="1347569202" sldId="312"/>
            <ac:spMk id="40" creationId="{162BED67-0F2B-BDFF-570A-F1AA99803894}"/>
          </ac:spMkLst>
        </pc:spChg>
        <pc:spChg chg="add mod">
          <ac:chgData name="Vitalie Iovita" userId="S::viovita@irex.org::ce3a99db-650b-4348-a343-20f6ecda1b09" providerId="AD" clId="Web-{EE6719C4-3CFF-D43F-8A1D-93C592ABC661}" dt="2023-10-31T09:46:32.509" v="94" actId="1076"/>
          <ac:spMkLst>
            <pc:docMk/>
            <pc:sldMk cId="1347569202" sldId="312"/>
            <ac:spMk id="42" creationId="{B9B09F5A-FCC0-3069-100D-5E5C0D19C558}"/>
          </ac:spMkLst>
        </pc:spChg>
        <pc:cxnChg chg="del">
          <ac:chgData name="Vitalie Iovita" userId="S::viovita@irex.org::ce3a99db-650b-4348-a343-20f6ecda1b09" providerId="AD" clId="Web-{EE6719C4-3CFF-D43F-8A1D-93C592ABC661}" dt="2023-10-31T09:45:53.539" v="70"/>
          <ac:cxnSpMkLst>
            <pc:docMk/>
            <pc:sldMk cId="1347569202" sldId="312"/>
            <ac:cxnSpMk id="11" creationId="{1C4FCE7C-2040-48B2-B63D-95942C41B628}"/>
          </ac:cxnSpMkLst>
        </pc:cxnChg>
        <pc:cxnChg chg="add mod">
          <ac:chgData name="Vitalie Iovita" userId="S::viovita@irex.org::ce3a99db-650b-4348-a343-20f6ecda1b09" providerId="AD" clId="Web-{EE6719C4-3CFF-D43F-8A1D-93C592ABC661}" dt="2023-10-31T09:46:32.415" v="85" actId="1076"/>
          <ac:cxnSpMkLst>
            <pc:docMk/>
            <pc:sldMk cId="1347569202" sldId="312"/>
            <ac:cxnSpMk id="12" creationId="{1014CFD1-BBF9-5407-52B1-EEAD1E679B6F}"/>
          </ac:cxnSpMkLst>
        </pc:cxnChg>
        <pc:cxnChg chg="del">
          <ac:chgData name="Vitalie Iovita" userId="S::viovita@irex.org::ce3a99db-650b-4348-a343-20f6ecda1b09" providerId="AD" clId="Web-{EE6719C4-3CFF-D43F-8A1D-93C592ABC661}" dt="2023-10-31T09:45:53.539" v="69"/>
          <ac:cxnSpMkLst>
            <pc:docMk/>
            <pc:sldMk cId="1347569202" sldId="312"/>
            <ac:cxnSpMk id="13" creationId="{43159A8E-4642-4211-BE81-E98D7B24820B}"/>
          </ac:cxnSpMkLst>
        </pc:cxnChg>
        <pc:cxnChg chg="del">
          <ac:chgData name="Vitalie Iovita" userId="S::viovita@irex.org::ce3a99db-650b-4348-a343-20f6ecda1b09" providerId="AD" clId="Web-{EE6719C4-3CFF-D43F-8A1D-93C592ABC661}" dt="2023-10-31T09:45:53.539" v="64"/>
          <ac:cxnSpMkLst>
            <pc:docMk/>
            <pc:sldMk cId="1347569202" sldId="312"/>
            <ac:cxnSpMk id="14" creationId="{3390FF61-E811-113E-11F8-C1235E606EF8}"/>
          </ac:cxnSpMkLst>
        </pc:cxnChg>
        <pc:cxnChg chg="del">
          <ac:chgData name="Vitalie Iovita" userId="S::viovita@irex.org::ce3a99db-650b-4348-a343-20f6ecda1b09" providerId="AD" clId="Web-{EE6719C4-3CFF-D43F-8A1D-93C592ABC661}" dt="2023-10-31T09:45:53.539" v="63"/>
          <ac:cxnSpMkLst>
            <pc:docMk/>
            <pc:sldMk cId="1347569202" sldId="312"/>
            <ac:cxnSpMk id="15" creationId="{6D1F3C20-9698-156F-F7C1-401DEBB7B6FD}"/>
          </ac:cxnSpMkLst>
        </pc:cxnChg>
        <pc:cxnChg chg="del">
          <ac:chgData name="Vitalie Iovita" userId="S::viovita@irex.org::ce3a99db-650b-4348-a343-20f6ecda1b09" providerId="AD" clId="Web-{EE6719C4-3CFF-D43F-8A1D-93C592ABC661}" dt="2023-10-31T09:45:53.539" v="62"/>
          <ac:cxnSpMkLst>
            <pc:docMk/>
            <pc:sldMk cId="1347569202" sldId="312"/>
            <ac:cxnSpMk id="16" creationId="{128DE4E4-8F78-6F58-88EB-7751076FE2AC}"/>
          </ac:cxnSpMkLst>
        </pc:cxnChg>
        <pc:cxnChg chg="add mod">
          <ac:chgData name="Vitalie Iovita" userId="S::viovita@irex.org::ce3a99db-650b-4348-a343-20f6ecda1b09" providerId="AD" clId="Web-{EE6719C4-3CFF-D43F-8A1D-93C592ABC661}" dt="2023-10-31T09:46:32.431" v="86" actId="1076"/>
          <ac:cxnSpMkLst>
            <pc:docMk/>
            <pc:sldMk cId="1347569202" sldId="312"/>
            <ac:cxnSpMk id="20" creationId="{02AA95F0-29FD-CC8B-C8F9-32E27596CDE6}"/>
          </ac:cxnSpMkLst>
        </pc:cxnChg>
        <pc:cxnChg chg="add mod">
          <ac:chgData name="Vitalie Iovita" userId="S::viovita@irex.org::ce3a99db-650b-4348-a343-20f6ecda1b09" providerId="AD" clId="Web-{EE6719C4-3CFF-D43F-8A1D-93C592ABC661}" dt="2023-10-31T09:46:32.431" v="87" actId="1076"/>
          <ac:cxnSpMkLst>
            <pc:docMk/>
            <pc:sldMk cId="1347569202" sldId="312"/>
            <ac:cxnSpMk id="25" creationId="{DE1B16D0-5995-B172-5CA1-ED13193A30CA}"/>
          </ac:cxnSpMkLst>
        </pc:cxnChg>
        <pc:cxnChg chg="add mod">
          <ac:chgData name="Vitalie Iovita" userId="S::viovita@irex.org::ce3a99db-650b-4348-a343-20f6ecda1b09" providerId="AD" clId="Web-{EE6719C4-3CFF-D43F-8A1D-93C592ABC661}" dt="2023-10-31T09:46:32.447" v="88" actId="1076"/>
          <ac:cxnSpMkLst>
            <pc:docMk/>
            <pc:sldMk cId="1347569202" sldId="312"/>
            <ac:cxnSpMk id="27" creationId="{40BC1363-E6A5-6AD2-F2CD-3D77957D654C}"/>
          </ac:cxnSpMkLst>
        </pc:cxnChg>
      </pc:sldChg>
      <pc:sldChg chg="new del">
        <pc:chgData name="Vitalie Iovita" userId="S::viovita@irex.org::ce3a99db-650b-4348-a343-20f6ecda1b09" providerId="AD" clId="Web-{EE6719C4-3CFF-D43F-8A1D-93C592ABC661}" dt="2023-10-31T10:25:03.191" v="135"/>
        <pc:sldMkLst>
          <pc:docMk/>
          <pc:sldMk cId="1251208287" sldId="315"/>
        </pc:sldMkLst>
      </pc:sldChg>
      <pc:sldChg chg="add replId">
        <pc:chgData name="Vitalie Iovita" userId="S::viovita@irex.org::ce3a99db-650b-4348-a343-20f6ecda1b09" providerId="AD" clId="Web-{EE6719C4-3CFF-D43F-8A1D-93C592ABC661}" dt="2023-10-31T10:25:28.629" v="136"/>
        <pc:sldMkLst>
          <pc:docMk/>
          <pc:sldMk cId="1630283138" sldId="315"/>
        </pc:sldMkLst>
      </pc:sldChg>
    </pc:docChg>
  </pc:docChgLst>
  <pc:docChgLst>
    <pc:chgData name="Viorica Scerbina" userId="0f6d29d0-0191-40d1-b46b-5f0dd9b80d87" providerId="ADAL" clId="{A3257DC8-1F85-41AB-BAC8-0F7A310104BA}"/>
    <pc:docChg chg="undo redo custSel modSld sldOrd">
      <pc:chgData name="Viorica Scerbina" userId="0f6d29d0-0191-40d1-b46b-5f0dd9b80d87" providerId="ADAL" clId="{A3257DC8-1F85-41AB-BAC8-0F7A310104BA}" dt="2023-10-31T08:45:51.708" v="111" actId="6549"/>
      <pc:docMkLst>
        <pc:docMk/>
      </pc:docMkLst>
      <pc:sldChg chg="modSp">
        <pc:chgData name="Viorica Scerbina" userId="0f6d29d0-0191-40d1-b46b-5f0dd9b80d87" providerId="ADAL" clId="{A3257DC8-1F85-41AB-BAC8-0F7A310104BA}" dt="2023-10-31T08:31:00.781" v="8"/>
        <pc:sldMkLst>
          <pc:docMk/>
          <pc:sldMk cId="3927510471" sldId="261"/>
        </pc:sldMkLst>
        <pc:graphicFrameChg chg="mod">
          <ac:chgData name="Viorica Scerbina" userId="0f6d29d0-0191-40d1-b46b-5f0dd9b80d87" providerId="ADAL" clId="{A3257DC8-1F85-41AB-BAC8-0F7A310104BA}" dt="2023-10-31T08:31:00.781" v="8"/>
          <ac:graphicFrameMkLst>
            <pc:docMk/>
            <pc:sldMk cId="3927510471" sldId="261"/>
            <ac:graphicFrameMk id="9" creationId="{2D9AE3B7-D09C-4FCB-9905-781A13A23651}"/>
          </ac:graphicFrameMkLst>
        </pc:graphicFrameChg>
      </pc:sldChg>
      <pc:sldChg chg="modSp mod">
        <pc:chgData name="Viorica Scerbina" userId="0f6d29d0-0191-40d1-b46b-5f0dd9b80d87" providerId="ADAL" clId="{A3257DC8-1F85-41AB-BAC8-0F7A310104BA}" dt="2023-10-31T08:34:53.196" v="41" actId="692"/>
        <pc:sldMkLst>
          <pc:docMk/>
          <pc:sldMk cId="2737019171" sldId="262"/>
        </pc:sldMkLst>
        <pc:graphicFrameChg chg="mod">
          <ac:chgData name="Viorica Scerbina" userId="0f6d29d0-0191-40d1-b46b-5f0dd9b80d87" providerId="ADAL" clId="{A3257DC8-1F85-41AB-BAC8-0F7A310104BA}" dt="2023-10-31T08:34:53.196" v="41" actId="692"/>
          <ac:graphicFrameMkLst>
            <pc:docMk/>
            <pc:sldMk cId="2737019171" sldId="262"/>
            <ac:graphicFrameMk id="4" creationId="{010927AE-0541-45BA-A3A4-221DD3FA8D5B}"/>
          </ac:graphicFrameMkLst>
        </pc:graphicFrameChg>
      </pc:sldChg>
      <pc:sldChg chg="addSp delSp modSp mod">
        <pc:chgData name="Viorica Scerbina" userId="0f6d29d0-0191-40d1-b46b-5f0dd9b80d87" providerId="ADAL" clId="{A3257DC8-1F85-41AB-BAC8-0F7A310104BA}" dt="2023-10-31T08:38:15.922" v="72" actId="14100"/>
        <pc:sldMkLst>
          <pc:docMk/>
          <pc:sldMk cId="1113565175" sldId="267"/>
        </pc:sldMkLst>
        <pc:spChg chg="del">
          <ac:chgData name="Viorica Scerbina" userId="0f6d29d0-0191-40d1-b46b-5f0dd9b80d87" providerId="ADAL" clId="{A3257DC8-1F85-41AB-BAC8-0F7A310104BA}" dt="2023-10-31T08:37:50.195" v="59" actId="478"/>
          <ac:spMkLst>
            <pc:docMk/>
            <pc:sldMk cId="1113565175" sldId="267"/>
            <ac:spMk id="2" creationId="{71613D83-0B66-4E4E-82F0-DB36A8EE1A70}"/>
          </ac:spMkLst>
        </pc:spChg>
        <pc:spChg chg="add del">
          <ac:chgData name="Viorica Scerbina" userId="0f6d29d0-0191-40d1-b46b-5f0dd9b80d87" providerId="ADAL" clId="{A3257DC8-1F85-41AB-BAC8-0F7A310104BA}" dt="2023-10-31T08:37:53.841" v="61" actId="478"/>
          <ac:spMkLst>
            <pc:docMk/>
            <pc:sldMk cId="1113565175" sldId="267"/>
            <ac:spMk id="3" creationId="{3ACAB071-F407-4CAD-AC67-69D6C6AFB641}"/>
          </ac:spMkLst>
        </pc:spChg>
        <pc:spChg chg="add mod">
          <ac:chgData name="Viorica Scerbina" userId="0f6d29d0-0191-40d1-b46b-5f0dd9b80d87" providerId="ADAL" clId="{A3257DC8-1F85-41AB-BAC8-0F7A310104BA}" dt="2023-10-31T08:38:15.922" v="72" actId="14100"/>
          <ac:spMkLst>
            <pc:docMk/>
            <pc:sldMk cId="1113565175" sldId="267"/>
            <ac:spMk id="4" creationId="{05AD632C-5E09-E2A9-D73B-E0A18CA6FBE2}"/>
          </ac:spMkLst>
        </pc:spChg>
        <pc:spChg chg="del">
          <ac:chgData name="Viorica Scerbina" userId="0f6d29d0-0191-40d1-b46b-5f0dd9b80d87" providerId="ADAL" clId="{A3257DC8-1F85-41AB-BAC8-0F7A310104BA}" dt="2023-10-31T08:37:56.208" v="62" actId="478"/>
          <ac:spMkLst>
            <pc:docMk/>
            <pc:sldMk cId="1113565175" sldId="267"/>
            <ac:spMk id="6" creationId="{DE36E880-799E-4213-B3EF-3D66CE978316}"/>
          </ac:spMkLst>
        </pc:spChg>
        <pc:spChg chg="add del mod">
          <ac:chgData name="Viorica Scerbina" userId="0f6d29d0-0191-40d1-b46b-5f0dd9b80d87" providerId="ADAL" clId="{A3257DC8-1F85-41AB-BAC8-0F7A310104BA}" dt="2023-10-31T08:37:58.473" v="63" actId="478"/>
          <ac:spMkLst>
            <pc:docMk/>
            <pc:sldMk cId="1113565175" sldId="267"/>
            <ac:spMk id="7" creationId="{01CBE240-51FF-BCF0-5000-BF2CD735AA66}"/>
          </ac:spMkLst>
        </pc:spChg>
      </pc:sldChg>
      <pc:sldChg chg="modSp mod">
        <pc:chgData name="Viorica Scerbina" userId="0f6d29d0-0191-40d1-b46b-5f0dd9b80d87" providerId="ADAL" clId="{A3257DC8-1F85-41AB-BAC8-0F7A310104BA}" dt="2023-10-31T08:35:06.266" v="42" actId="20577"/>
        <pc:sldMkLst>
          <pc:docMk/>
          <pc:sldMk cId="4285161956" sldId="278"/>
        </pc:sldMkLst>
        <pc:spChg chg="mod">
          <ac:chgData name="Viorica Scerbina" userId="0f6d29d0-0191-40d1-b46b-5f0dd9b80d87" providerId="ADAL" clId="{A3257DC8-1F85-41AB-BAC8-0F7A310104BA}" dt="2023-10-31T08:35:06.266" v="42" actId="20577"/>
          <ac:spMkLst>
            <pc:docMk/>
            <pc:sldMk cId="4285161956" sldId="278"/>
            <ac:spMk id="9" creationId="{07C7778F-3DD4-4BFD-A605-6868364E5708}"/>
          </ac:spMkLst>
        </pc:spChg>
      </pc:sldChg>
      <pc:sldChg chg="modSp">
        <pc:chgData name="Viorica Scerbina" userId="0f6d29d0-0191-40d1-b46b-5f0dd9b80d87" providerId="ADAL" clId="{A3257DC8-1F85-41AB-BAC8-0F7A310104BA}" dt="2023-10-31T08:32:26.988" v="26"/>
        <pc:sldMkLst>
          <pc:docMk/>
          <pc:sldMk cId="3439301681" sldId="282"/>
        </pc:sldMkLst>
        <pc:graphicFrameChg chg="mod">
          <ac:chgData name="Viorica Scerbina" userId="0f6d29d0-0191-40d1-b46b-5f0dd9b80d87" providerId="ADAL" clId="{A3257DC8-1F85-41AB-BAC8-0F7A310104BA}" dt="2023-10-31T08:32:26.988" v="26"/>
          <ac:graphicFrameMkLst>
            <pc:docMk/>
            <pc:sldMk cId="3439301681" sldId="282"/>
            <ac:graphicFrameMk id="5" creationId="{A6B8BD75-419C-4059-ADDC-344568E10469}"/>
          </ac:graphicFrameMkLst>
        </pc:graphicFrameChg>
      </pc:sldChg>
      <pc:sldChg chg="modSp mod">
        <pc:chgData name="Viorica Scerbina" userId="0f6d29d0-0191-40d1-b46b-5f0dd9b80d87" providerId="ADAL" clId="{A3257DC8-1F85-41AB-BAC8-0F7A310104BA}" dt="2023-10-31T08:35:09.794" v="43" actId="20577"/>
        <pc:sldMkLst>
          <pc:docMk/>
          <pc:sldMk cId="2827472775" sldId="283"/>
        </pc:sldMkLst>
        <pc:spChg chg="mod">
          <ac:chgData name="Viorica Scerbina" userId="0f6d29d0-0191-40d1-b46b-5f0dd9b80d87" providerId="ADAL" clId="{A3257DC8-1F85-41AB-BAC8-0F7A310104BA}" dt="2023-10-31T08:35:09.794" v="43" actId="20577"/>
          <ac:spMkLst>
            <pc:docMk/>
            <pc:sldMk cId="2827472775" sldId="283"/>
            <ac:spMk id="9" creationId="{07C7778F-3DD4-4BFD-A605-6868364E5708}"/>
          </ac:spMkLst>
        </pc:spChg>
      </pc:sldChg>
      <pc:sldChg chg="modSp mod">
        <pc:chgData name="Viorica Scerbina" userId="0f6d29d0-0191-40d1-b46b-5f0dd9b80d87" providerId="ADAL" clId="{A3257DC8-1F85-41AB-BAC8-0F7A310104BA}" dt="2023-10-31T08:32:19.880" v="25" actId="207"/>
        <pc:sldMkLst>
          <pc:docMk/>
          <pc:sldMk cId="52178694" sldId="284"/>
        </pc:sldMkLst>
        <pc:graphicFrameChg chg="mod">
          <ac:chgData name="Viorica Scerbina" userId="0f6d29d0-0191-40d1-b46b-5f0dd9b80d87" providerId="ADAL" clId="{A3257DC8-1F85-41AB-BAC8-0F7A310104BA}" dt="2023-10-31T08:32:19.880" v="25" actId="207"/>
          <ac:graphicFrameMkLst>
            <pc:docMk/>
            <pc:sldMk cId="52178694" sldId="284"/>
            <ac:graphicFrameMk id="2" creationId="{EB6A98FB-54C9-35B8-1D11-0573F9FCA032}"/>
          </ac:graphicFrameMkLst>
        </pc:graphicFrameChg>
      </pc:sldChg>
      <pc:sldChg chg="modSp">
        <pc:chgData name="Viorica Scerbina" userId="0f6d29d0-0191-40d1-b46b-5f0dd9b80d87" providerId="ADAL" clId="{A3257DC8-1F85-41AB-BAC8-0F7A310104BA}" dt="2023-10-31T08:33:49.356" v="34"/>
        <pc:sldMkLst>
          <pc:docMk/>
          <pc:sldMk cId="1811966224" sldId="290"/>
        </pc:sldMkLst>
        <pc:graphicFrameChg chg="mod">
          <ac:chgData name="Viorica Scerbina" userId="0f6d29d0-0191-40d1-b46b-5f0dd9b80d87" providerId="ADAL" clId="{A3257DC8-1F85-41AB-BAC8-0F7A310104BA}" dt="2023-10-31T08:33:49.356" v="34"/>
          <ac:graphicFrameMkLst>
            <pc:docMk/>
            <pc:sldMk cId="1811966224" sldId="290"/>
            <ac:graphicFrameMk id="5" creationId="{A6B8BD75-419C-4059-ADDC-344568E10469}"/>
          </ac:graphicFrameMkLst>
        </pc:graphicFrameChg>
      </pc:sldChg>
      <pc:sldChg chg="modSp mod">
        <pc:chgData name="Viorica Scerbina" userId="0f6d29d0-0191-40d1-b46b-5f0dd9b80d87" providerId="ADAL" clId="{A3257DC8-1F85-41AB-BAC8-0F7A310104BA}" dt="2023-10-31T08:42:30.389" v="82" actId="207"/>
        <pc:sldMkLst>
          <pc:docMk/>
          <pc:sldMk cId="2579254960" sldId="304"/>
        </pc:sldMkLst>
        <pc:spChg chg="mod">
          <ac:chgData name="Viorica Scerbina" userId="0f6d29d0-0191-40d1-b46b-5f0dd9b80d87" providerId="ADAL" clId="{A3257DC8-1F85-41AB-BAC8-0F7A310104BA}" dt="2023-10-31T08:35:36.991" v="45" actId="6549"/>
          <ac:spMkLst>
            <pc:docMk/>
            <pc:sldMk cId="2579254960" sldId="304"/>
            <ac:spMk id="4101" creationId="{5205E776-0D8A-4DDE-E0A2-641ECEC58774}"/>
          </ac:spMkLst>
        </pc:spChg>
        <pc:graphicFrameChg chg="mod modGraphic">
          <ac:chgData name="Viorica Scerbina" userId="0f6d29d0-0191-40d1-b46b-5f0dd9b80d87" providerId="ADAL" clId="{A3257DC8-1F85-41AB-BAC8-0F7A310104BA}" dt="2023-10-31T08:42:30.389" v="82" actId="207"/>
          <ac:graphicFrameMkLst>
            <pc:docMk/>
            <pc:sldMk cId="2579254960" sldId="304"/>
            <ac:graphicFrameMk id="2" creationId="{419AAA27-CB3E-D555-9EB7-ACA07D9C0A9F}"/>
          </ac:graphicFrameMkLst>
        </pc:graphicFrameChg>
      </pc:sldChg>
      <pc:sldChg chg="modSp mod">
        <pc:chgData name="Viorica Scerbina" userId="0f6d29d0-0191-40d1-b46b-5f0dd9b80d87" providerId="ADAL" clId="{A3257DC8-1F85-41AB-BAC8-0F7A310104BA}" dt="2023-10-31T08:45:51.708" v="111" actId="6549"/>
        <pc:sldMkLst>
          <pc:docMk/>
          <pc:sldMk cId="1961194756" sldId="306"/>
        </pc:sldMkLst>
        <pc:spChg chg="mod">
          <ac:chgData name="Viorica Scerbina" userId="0f6d29d0-0191-40d1-b46b-5f0dd9b80d87" providerId="ADAL" clId="{A3257DC8-1F85-41AB-BAC8-0F7A310104BA}" dt="2023-10-31T08:45:51.708" v="111" actId="6549"/>
          <ac:spMkLst>
            <pc:docMk/>
            <pc:sldMk cId="1961194756" sldId="306"/>
            <ac:spMk id="4102" creationId="{1ED60CF3-D9BD-360F-9A24-D1A3B675DDE5}"/>
          </ac:spMkLst>
        </pc:spChg>
      </pc:sldChg>
      <pc:sldChg chg="modSp mod ord">
        <pc:chgData name="Viorica Scerbina" userId="0f6d29d0-0191-40d1-b46b-5f0dd9b80d87" providerId="ADAL" clId="{A3257DC8-1F85-41AB-BAC8-0F7A310104BA}" dt="2023-10-31T08:44:14.259" v="107"/>
        <pc:sldMkLst>
          <pc:docMk/>
          <pc:sldMk cId="1404806017" sldId="307"/>
        </pc:sldMkLst>
        <pc:graphicFrameChg chg="mod modGraphic">
          <ac:chgData name="Viorica Scerbina" userId="0f6d29d0-0191-40d1-b46b-5f0dd9b80d87" providerId="ADAL" clId="{A3257DC8-1F85-41AB-BAC8-0F7A310104BA}" dt="2023-10-31T08:44:14.259" v="107"/>
          <ac:graphicFrameMkLst>
            <pc:docMk/>
            <pc:sldMk cId="1404806017" sldId="307"/>
            <ac:graphicFrameMk id="4" creationId="{9EC7A5C1-228E-A1F3-8E85-A085A499D0EB}"/>
          </ac:graphicFrameMkLst>
        </pc:graphicFrameChg>
      </pc:sldChg>
      <pc:sldChg chg="modSp mod">
        <pc:chgData name="Viorica Scerbina" userId="0f6d29d0-0191-40d1-b46b-5f0dd9b80d87" providerId="ADAL" clId="{A3257DC8-1F85-41AB-BAC8-0F7A310104BA}" dt="2023-10-31T08:43:27.920" v="97" actId="242"/>
        <pc:sldMkLst>
          <pc:docMk/>
          <pc:sldMk cId="666943157" sldId="308"/>
        </pc:sldMkLst>
        <pc:graphicFrameChg chg="mod modGraphic">
          <ac:chgData name="Viorica Scerbina" userId="0f6d29d0-0191-40d1-b46b-5f0dd9b80d87" providerId="ADAL" clId="{A3257DC8-1F85-41AB-BAC8-0F7A310104BA}" dt="2023-10-31T08:43:27.920" v="97" actId="242"/>
          <ac:graphicFrameMkLst>
            <pc:docMk/>
            <pc:sldMk cId="666943157" sldId="308"/>
            <ac:graphicFrameMk id="2" creationId="{69800903-93D0-49B3-66FF-7EF2921309A2}"/>
          </ac:graphicFrameMkLst>
        </pc:graphicFrameChg>
      </pc:sldChg>
    </pc:docChg>
  </pc:docChgLst>
  <pc:docChgLst>
    <pc:chgData name="Viorica Scerbina" userId="S::vscerbina@irex.org::0f6d29d0-0191-40d1-b46b-5f0dd9b80d87" providerId="AD" clId="Web-{3845F58E-48FB-3E02-435A-AC69612A1F3C}"/>
    <pc:docChg chg="modSld">
      <pc:chgData name="Viorica Scerbina" userId="S::vscerbina@irex.org::0f6d29d0-0191-40d1-b46b-5f0dd9b80d87" providerId="AD" clId="Web-{3845F58E-48FB-3E02-435A-AC69612A1F3C}" dt="2023-10-31T12:57:35.124" v="31"/>
      <pc:docMkLst>
        <pc:docMk/>
      </pc:docMkLst>
      <pc:sldChg chg="modSp">
        <pc:chgData name="Viorica Scerbina" userId="S::vscerbina@irex.org::0f6d29d0-0191-40d1-b46b-5f0dd9b80d87" providerId="AD" clId="Web-{3845F58E-48FB-3E02-435A-AC69612A1F3C}" dt="2023-10-31T12:57:35.124" v="31"/>
        <pc:sldMkLst>
          <pc:docMk/>
          <pc:sldMk cId="3400093497" sldId="309"/>
        </pc:sldMkLst>
        <pc:graphicFrameChg chg="mod modGraphic">
          <ac:chgData name="Viorica Scerbina" userId="S::vscerbina@irex.org::0f6d29d0-0191-40d1-b46b-5f0dd9b80d87" providerId="AD" clId="Web-{3845F58E-48FB-3E02-435A-AC69612A1F3C}" dt="2023-10-31T12:57:35.124" v="31"/>
          <ac:graphicFrameMkLst>
            <pc:docMk/>
            <pc:sldMk cId="3400093497" sldId="309"/>
            <ac:graphicFrameMk id="8" creationId="{134DB1A6-1C30-CB12-F34A-F6A239899DC4}"/>
          </ac:graphicFrameMkLst>
        </pc:graphicFrameChg>
      </pc:sldChg>
    </pc:docChg>
  </pc:docChgLst>
  <pc:docChgLst>
    <pc:chgData name="Viorica Scerbina" userId="0f6d29d0-0191-40d1-b46b-5f0dd9b80d87" providerId="ADAL" clId="{40DAED5E-45FA-4968-AD02-852EAF86C676}"/>
    <pc:docChg chg="undo custSel addSld delSld modSld">
      <pc:chgData name="Viorica Scerbina" userId="0f6d29d0-0191-40d1-b46b-5f0dd9b80d87" providerId="ADAL" clId="{40DAED5E-45FA-4968-AD02-852EAF86C676}" dt="2023-11-08T06:15:01.544" v="175"/>
      <pc:docMkLst>
        <pc:docMk/>
      </pc:docMkLst>
      <pc:sldChg chg="mod">
        <pc:chgData name="Viorica Scerbina" userId="0f6d29d0-0191-40d1-b46b-5f0dd9b80d87" providerId="ADAL" clId="{40DAED5E-45FA-4968-AD02-852EAF86C676}" dt="2023-11-07T15:31:13.465" v="95" actId="27918"/>
        <pc:sldMkLst>
          <pc:docMk/>
          <pc:sldMk cId="2737019171" sldId="262"/>
        </pc:sldMkLst>
      </pc:sldChg>
      <pc:sldChg chg="addSp delSp modSp">
        <pc:chgData name="Viorica Scerbina" userId="0f6d29d0-0191-40d1-b46b-5f0dd9b80d87" providerId="ADAL" clId="{40DAED5E-45FA-4968-AD02-852EAF86C676}" dt="2023-11-02T08:36:13.944" v="54" actId="1076"/>
        <pc:sldMkLst>
          <pc:docMk/>
          <pc:sldMk cId="3417106888" sldId="264"/>
        </pc:sldMkLst>
        <pc:spChg chg="add mod">
          <ac:chgData name="Viorica Scerbina" userId="0f6d29d0-0191-40d1-b46b-5f0dd9b80d87" providerId="ADAL" clId="{40DAED5E-45FA-4968-AD02-852EAF86C676}" dt="2023-11-02T08:36:13.944" v="54" actId="1076"/>
          <ac:spMkLst>
            <pc:docMk/>
            <pc:sldMk cId="3417106888" sldId="264"/>
            <ac:spMk id="7" creationId="{521BC778-1303-13E6-78A2-6047B28EA2F9}"/>
          </ac:spMkLst>
        </pc:spChg>
        <pc:picChg chg="add del mod">
          <ac:chgData name="Viorica Scerbina" userId="0f6d29d0-0191-40d1-b46b-5f0dd9b80d87" providerId="ADAL" clId="{40DAED5E-45FA-4968-AD02-852EAF86C676}" dt="2023-11-02T08:36:09.372" v="53" actId="478"/>
          <ac:picMkLst>
            <pc:docMk/>
            <pc:sldMk cId="3417106888" sldId="264"/>
            <ac:picMk id="2" creationId="{942235AA-3997-86ED-8B5E-BD218AAF608A}"/>
          </ac:picMkLst>
        </pc:picChg>
        <pc:picChg chg="add del mod">
          <ac:chgData name="Viorica Scerbina" userId="0f6d29d0-0191-40d1-b46b-5f0dd9b80d87" providerId="ADAL" clId="{40DAED5E-45FA-4968-AD02-852EAF86C676}" dt="2023-11-02T08:36:07.280" v="52" actId="478"/>
          <ac:picMkLst>
            <pc:docMk/>
            <pc:sldMk cId="3417106888" sldId="264"/>
            <ac:picMk id="5" creationId="{1203F064-5814-4F2A-9051-9EAC64A00D6A}"/>
          </ac:picMkLst>
        </pc:picChg>
      </pc:sldChg>
      <pc:sldChg chg="del">
        <pc:chgData name="Viorica Scerbina" userId="0f6d29d0-0191-40d1-b46b-5f0dd9b80d87" providerId="ADAL" clId="{40DAED5E-45FA-4968-AD02-852EAF86C676}" dt="2023-11-02T08:15:40.646" v="6" actId="47"/>
        <pc:sldMkLst>
          <pc:docMk/>
          <pc:sldMk cId="3828737348" sldId="272"/>
        </pc:sldMkLst>
      </pc:sldChg>
      <pc:sldChg chg="modSp mod">
        <pc:chgData name="Viorica Scerbina" userId="0f6d29d0-0191-40d1-b46b-5f0dd9b80d87" providerId="ADAL" clId="{40DAED5E-45FA-4968-AD02-852EAF86C676}" dt="2023-11-02T08:32:05.960" v="41" actId="20577"/>
        <pc:sldMkLst>
          <pc:docMk/>
          <pc:sldMk cId="3703344091" sldId="273"/>
        </pc:sldMkLst>
        <pc:spChg chg="mod">
          <ac:chgData name="Viorica Scerbina" userId="0f6d29d0-0191-40d1-b46b-5f0dd9b80d87" providerId="ADAL" clId="{40DAED5E-45FA-4968-AD02-852EAF86C676}" dt="2023-11-02T08:31:56.103" v="36" actId="20577"/>
          <ac:spMkLst>
            <pc:docMk/>
            <pc:sldMk cId="3703344091" sldId="273"/>
            <ac:spMk id="20" creationId="{F7C5CE97-6224-48BB-8EB4-5F7EDE7481E3}"/>
          </ac:spMkLst>
        </pc:spChg>
        <pc:spChg chg="mod">
          <ac:chgData name="Viorica Scerbina" userId="0f6d29d0-0191-40d1-b46b-5f0dd9b80d87" providerId="ADAL" clId="{40DAED5E-45FA-4968-AD02-852EAF86C676}" dt="2023-11-02T08:32:05.960" v="41" actId="20577"/>
          <ac:spMkLst>
            <pc:docMk/>
            <pc:sldMk cId="3703344091" sldId="273"/>
            <ac:spMk id="22" creationId="{47ADB861-7E1F-4A42-BCBA-951F15697920}"/>
          </ac:spMkLst>
        </pc:spChg>
      </pc:sldChg>
      <pc:sldChg chg="addSp modSp mod">
        <pc:chgData name="Viorica Scerbina" userId="0f6d29d0-0191-40d1-b46b-5f0dd9b80d87" providerId="ADAL" clId="{40DAED5E-45FA-4968-AD02-852EAF86C676}" dt="2023-11-02T08:33:32.973" v="46" actId="1076"/>
        <pc:sldMkLst>
          <pc:docMk/>
          <pc:sldMk cId="2519961489" sldId="277"/>
        </pc:sldMkLst>
        <pc:spChg chg="add mod">
          <ac:chgData name="Viorica Scerbina" userId="0f6d29d0-0191-40d1-b46b-5f0dd9b80d87" providerId="ADAL" clId="{40DAED5E-45FA-4968-AD02-852EAF86C676}" dt="2023-11-02T08:33:32.973" v="46" actId="1076"/>
          <ac:spMkLst>
            <pc:docMk/>
            <pc:sldMk cId="2519961489" sldId="277"/>
            <ac:spMk id="2" creationId="{FA50DCEF-E956-7453-8F83-06B6D7938E6A}"/>
          </ac:spMkLst>
        </pc:spChg>
      </pc:sldChg>
      <pc:sldChg chg="modSp del mod">
        <pc:chgData name="Viorica Scerbina" userId="0f6d29d0-0191-40d1-b46b-5f0dd9b80d87" providerId="ADAL" clId="{40DAED5E-45FA-4968-AD02-852EAF86C676}" dt="2023-11-02T08:30:26.407" v="23" actId="47"/>
        <pc:sldMkLst>
          <pc:docMk/>
          <pc:sldMk cId="4285161956" sldId="278"/>
        </pc:sldMkLst>
        <pc:spChg chg="mod">
          <ac:chgData name="Viorica Scerbina" userId="0f6d29d0-0191-40d1-b46b-5f0dd9b80d87" providerId="ADAL" clId="{40DAED5E-45FA-4968-AD02-852EAF86C676}" dt="2023-11-02T08:13:26.837" v="3" actId="1076"/>
          <ac:spMkLst>
            <pc:docMk/>
            <pc:sldMk cId="4285161956" sldId="278"/>
            <ac:spMk id="20" creationId="{3AEF1347-68AC-427C-A7CE-FBCC37E0F3F6}"/>
          </ac:spMkLst>
        </pc:spChg>
        <pc:spChg chg="mod">
          <ac:chgData name="Viorica Scerbina" userId="0f6d29d0-0191-40d1-b46b-5f0dd9b80d87" providerId="ADAL" clId="{40DAED5E-45FA-4968-AD02-852EAF86C676}" dt="2023-11-02T08:13:30.236" v="4" actId="1076"/>
          <ac:spMkLst>
            <pc:docMk/>
            <pc:sldMk cId="4285161956" sldId="278"/>
            <ac:spMk id="21" creationId="{7003676B-867A-4791-9DCF-523CEA76B5A4}"/>
          </ac:spMkLst>
        </pc:spChg>
      </pc:sldChg>
      <pc:sldChg chg="modSp mod">
        <pc:chgData name="Viorica Scerbina" userId="0f6d29d0-0191-40d1-b46b-5f0dd9b80d87" providerId="ADAL" clId="{40DAED5E-45FA-4968-AD02-852EAF86C676}" dt="2023-11-07T19:19:31.621" v="124" actId="20577"/>
        <pc:sldMkLst>
          <pc:docMk/>
          <pc:sldMk cId="3801206034" sldId="279"/>
        </pc:sldMkLst>
        <pc:graphicFrameChg chg="mod modGraphic">
          <ac:chgData name="Viorica Scerbina" userId="0f6d29d0-0191-40d1-b46b-5f0dd9b80d87" providerId="ADAL" clId="{40DAED5E-45FA-4968-AD02-852EAF86C676}" dt="2023-11-07T19:19:31.621" v="124" actId="20577"/>
          <ac:graphicFrameMkLst>
            <pc:docMk/>
            <pc:sldMk cId="3801206034" sldId="279"/>
            <ac:graphicFrameMk id="5" creationId="{E7414143-70F4-46A3-B84B-2CD32A44D369}"/>
          </ac:graphicFrameMkLst>
        </pc:graphicFrameChg>
      </pc:sldChg>
      <pc:sldChg chg="modSp mod">
        <pc:chgData name="Viorica Scerbina" userId="0f6d29d0-0191-40d1-b46b-5f0dd9b80d87" providerId="ADAL" clId="{40DAED5E-45FA-4968-AD02-852EAF86C676}" dt="2023-11-02T08:33:58.720" v="47" actId="6549"/>
        <pc:sldMkLst>
          <pc:docMk/>
          <pc:sldMk cId="0" sldId="283"/>
        </pc:sldMkLst>
        <pc:spChg chg="mod">
          <ac:chgData name="Viorica Scerbina" userId="0f6d29d0-0191-40d1-b46b-5f0dd9b80d87" providerId="ADAL" clId="{40DAED5E-45FA-4968-AD02-852EAF86C676}" dt="2023-11-02T08:33:58.720" v="47" actId="6549"/>
          <ac:spMkLst>
            <pc:docMk/>
            <pc:sldMk cId="0" sldId="283"/>
            <ac:spMk id="9" creationId="{7CD28A47-286B-23EF-541C-8499157208FD}"/>
          </ac:spMkLst>
        </pc:spChg>
      </pc:sldChg>
      <pc:sldChg chg="modSp mod">
        <pc:chgData name="Viorica Scerbina" userId="0f6d29d0-0191-40d1-b46b-5f0dd9b80d87" providerId="ADAL" clId="{40DAED5E-45FA-4968-AD02-852EAF86C676}" dt="2023-11-02T08:12:45.145" v="2" actId="20577"/>
        <pc:sldMkLst>
          <pc:docMk/>
          <pc:sldMk cId="0" sldId="287"/>
        </pc:sldMkLst>
        <pc:spChg chg="mod">
          <ac:chgData name="Viorica Scerbina" userId="0f6d29d0-0191-40d1-b46b-5f0dd9b80d87" providerId="ADAL" clId="{40DAED5E-45FA-4968-AD02-852EAF86C676}" dt="2023-11-02T08:12:45.145" v="2" actId="20577"/>
          <ac:spMkLst>
            <pc:docMk/>
            <pc:sldMk cId="0" sldId="287"/>
            <ac:spMk id="2" creationId="{B8D79C5D-348A-63CE-9535-CE2397B25164}"/>
          </ac:spMkLst>
        </pc:spChg>
      </pc:sldChg>
      <pc:sldChg chg="modSp mod">
        <pc:chgData name="Viorica Scerbina" userId="0f6d29d0-0191-40d1-b46b-5f0dd9b80d87" providerId="ADAL" clId="{40DAED5E-45FA-4968-AD02-852EAF86C676}" dt="2023-11-07T19:27:31.238" v="138" actId="14734"/>
        <pc:sldMkLst>
          <pc:docMk/>
          <pc:sldMk cId="1404806017" sldId="307"/>
        </pc:sldMkLst>
        <pc:graphicFrameChg chg="mod modGraphic">
          <ac:chgData name="Viorica Scerbina" userId="0f6d29d0-0191-40d1-b46b-5f0dd9b80d87" providerId="ADAL" clId="{40DAED5E-45FA-4968-AD02-852EAF86C676}" dt="2023-11-07T19:27:31.238" v="138" actId="14734"/>
          <ac:graphicFrameMkLst>
            <pc:docMk/>
            <pc:sldMk cId="1404806017" sldId="307"/>
            <ac:graphicFrameMk id="4" creationId="{9EC7A5C1-228E-A1F3-8E85-A085A499D0EB}"/>
          </ac:graphicFrameMkLst>
        </pc:graphicFrameChg>
      </pc:sldChg>
      <pc:sldChg chg="modSp mod">
        <pc:chgData name="Viorica Scerbina" userId="0f6d29d0-0191-40d1-b46b-5f0dd9b80d87" providerId="ADAL" clId="{40DAED5E-45FA-4968-AD02-852EAF86C676}" dt="2023-11-07T19:28:53.939" v="143" actId="1076"/>
        <pc:sldMkLst>
          <pc:docMk/>
          <pc:sldMk cId="666943157" sldId="308"/>
        </pc:sldMkLst>
        <pc:graphicFrameChg chg="mod modGraphic">
          <ac:chgData name="Viorica Scerbina" userId="0f6d29d0-0191-40d1-b46b-5f0dd9b80d87" providerId="ADAL" clId="{40DAED5E-45FA-4968-AD02-852EAF86C676}" dt="2023-11-07T19:28:53.939" v="143" actId="1076"/>
          <ac:graphicFrameMkLst>
            <pc:docMk/>
            <pc:sldMk cId="666943157" sldId="308"/>
            <ac:graphicFrameMk id="2" creationId="{69800903-93D0-49B3-66FF-7EF2921309A2}"/>
          </ac:graphicFrameMkLst>
        </pc:graphicFrameChg>
      </pc:sldChg>
      <pc:sldChg chg="del">
        <pc:chgData name="Viorica Scerbina" userId="0f6d29d0-0191-40d1-b46b-5f0dd9b80d87" providerId="ADAL" clId="{40DAED5E-45FA-4968-AD02-852EAF86C676}" dt="2023-11-02T08:30:51.335" v="25" actId="47"/>
        <pc:sldMkLst>
          <pc:docMk/>
          <pc:sldMk cId="714017024" sldId="310"/>
        </pc:sldMkLst>
      </pc:sldChg>
      <pc:sldChg chg="addSp delSp modSp mod">
        <pc:chgData name="Viorica Scerbina" userId="0f6d29d0-0191-40d1-b46b-5f0dd9b80d87" providerId="ADAL" clId="{40DAED5E-45FA-4968-AD02-852EAF86C676}" dt="2023-11-07T19:23:46.944" v="133" actId="21"/>
        <pc:sldMkLst>
          <pc:docMk/>
          <pc:sldMk cId="3478454678" sldId="311"/>
        </pc:sldMkLst>
        <pc:spChg chg="add mod ord">
          <ac:chgData name="Viorica Scerbina" userId="0f6d29d0-0191-40d1-b46b-5f0dd9b80d87" providerId="ADAL" clId="{40DAED5E-45FA-4968-AD02-852EAF86C676}" dt="2023-11-07T19:23:19.007" v="129" actId="1076"/>
          <ac:spMkLst>
            <pc:docMk/>
            <pc:sldMk cId="3478454678" sldId="311"/>
            <ac:spMk id="2" creationId="{DEEE7DB6-4D8D-4358-9612-D2756C75EC32}"/>
          </ac:spMkLst>
        </pc:spChg>
        <pc:spChg chg="add mod">
          <ac:chgData name="Viorica Scerbina" userId="0f6d29d0-0191-40d1-b46b-5f0dd9b80d87" providerId="ADAL" clId="{40DAED5E-45FA-4968-AD02-852EAF86C676}" dt="2023-11-07T19:23:14.007" v="127" actId="1076"/>
          <ac:spMkLst>
            <pc:docMk/>
            <pc:sldMk cId="3478454678" sldId="311"/>
            <ac:spMk id="3" creationId="{8E874E26-630C-3F3A-0D89-25EFFC636632}"/>
          </ac:spMkLst>
        </pc:spChg>
        <pc:spChg chg="add del mod">
          <ac:chgData name="Viorica Scerbina" userId="0f6d29d0-0191-40d1-b46b-5f0dd9b80d87" providerId="ADAL" clId="{40DAED5E-45FA-4968-AD02-852EAF86C676}" dt="2023-11-07T19:23:46.944" v="133" actId="21"/>
          <ac:spMkLst>
            <pc:docMk/>
            <pc:sldMk cId="3478454678" sldId="311"/>
            <ac:spMk id="4" creationId="{6B9C4EA0-B86F-1140-3766-8AF5773B362A}"/>
          </ac:spMkLst>
        </pc:spChg>
        <pc:spChg chg="add del mod">
          <ac:chgData name="Viorica Scerbina" userId="0f6d29d0-0191-40d1-b46b-5f0dd9b80d87" providerId="ADAL" clId="{40DAED5E-45FA-4968-AD02-852EAF86C676}" dt="2023-11-07T19:23:46.944" v="133" actId="21"/>
          <ac:spMkLst>
            <pc:docMk/>
            <pc:sldMk cId="3478454678" sldId="311"/>
            <ac:spMk id="11" creationId="{60BC1D29-D939-CC4C-4B39-0AD3170C2690}"/>
          </ac:spMkLst>
        </pc:spChg>
      </pc:sldChg>
      <pc:sldChg chg="addSp modSp mod">
        <pc:chgData name="Viorica Scerbina" userId="0f6d29d0-0191-40d1-b46b-5f0dd9b80d87" providerId="ADAL" clId="{40DAED5E-45FA-4968-AD02-852EAF86C676}" dt="2023-11-07T19:23:53.462" v="135" actId="1076"/>
        <pc:sldMkLst>
          <pc:docMk/>
          <pc:sldMk cId="1347569202" sldId="312"/>
        </pc:sldMkLst>
        <pc:spChg chg="add mod">
          <ac:chgData name="Viorica Scerbina" userId="0f6d29d0-0191-40d1-b46b-5f0dd9b80d87" providerId="ADAL" clId="{40DAED5E-45FA-4968-AD02-852EAF86C676}" dt="2023-11-07T19:23:53.462" v="135" actId="1076"/>
          <ac:spMkLst>
            <pc:docMk/>
            <pc:sldMk cId="1347569202" sldId="312"/>
            <ac:spMk id="2" creationId="{E5A3D569-2765-5B05-B51F-8DD6C4334297}"/>
          </ac:spMkLst>
        </pc:spChg>
        <pc:spChg chg="add mod">
          <ac:chgData name="Viorica Scerbina" userId="0f6d29d0-0191-40d1-b46b-5f0dd9b80d87" providerId="ADAL" clId="{40DAED5E-45FA-4968-AD02-852EAF86C676}" dt="2023-11-07T19:23:53.462" v="135" actId="1076"/>
          <ac:spMkLst>
            <pc:docMk/>
            <pc:sldMk cId="1347569202" sldId="312"/>
            <ac:spMk id="3" creationId="{69696882-D75A-012D-98D0-3E9371A40215}"/>
          </ac:spMkLst>
        </pc:spChg>
      </pc:sldChg>
      <pc:sldChg chg="modSp mod">
        <pc:chgData name="Viorica Scerbina" userId="0f6d29d0-0191-40d1-b46b-5f0dd9b80d87" providerId="ADAL" clId="{40DAED5E-45FA-4968-AD02-852EAF86C676}" dt="2023-11-08T06:15:01.544" v="175"/>
        <pc:sldMkLst>
          <pc:docMk/>
          <pc:sldMk cId="2684231416" sldId="314"/>
        </pc:sldMkLst>
        <pc:graphicFrameChg chg="mod modGraphic">
          <ac:chgData name="Viorica Scerbina" userId="0f6d29d0-0191-40d1-b46b-5f0dd9b80d87" providerId="ADAL" clId="{40DAED5E-45FA-4968-AD02-852EAF86C676}" dt="2023-11-08T06:15:01.544" v="175"/>
          <ac:graphicFrameMkLst>
            <pc:docMk/>
            <pc:sldMk cId="2684231416" sldId="314"/>
            <ac:graphicFrameMk id="2" creationId="{2C42AED7-5A88-FE70-EA65-62469D0E3933}"/>
          </ac:graphicFrameMkLst>
        </pc:graphicFrameChg>
      </pc:sldChg>
      <pc:sldChg chg="mod">
        <pc:chgData name="Viorica Scerbina" userId="0f6d29d0-0191-40d1-b46b-5f0dd9b80d87" providerId="ADAL" clId="{40DAED5E-45FA-4968-AD02-852EAF86C676}" dt="2023-11-07T15:29:32.328" v="74" actId="27918"/>
        <pc:sldMkLst>
          <pc:docMk/>
          <pc:sldMk cId="1630283138" sldId="315"/>
        </pc:sldMkLst>
      </pc:sldChg>
      <pc:sldChg chg="mod">
        <pc:chgData name="Viorica Scerbina" userId="0f6d29d0-0191-40d1-b46b-5f0dd9b80d87" providerId="ADAL" clId="{40DAED5E-45FA-4968-AD02-852EAF86C676}" dt="2023-11-07T15:29:50.708" v="78" actId="27918"/>
        <pc:sldMkLst>
          <pc:docMk/>
          <pc:sldMk cId="2533250084" sldId="317"/>
        </pc:sldMkLst>
      </pc:sldChg>
      <pc:sldChg chg="mod">
        <pc:chgData name="Viorica Scerbina" userId="0f6d29d0-0191-40d1-b46b-5f0dd9b80d87" providerId="ADAL" clId="{40DAED5E-45FA-4968-AD02-852EAF86C676}" dt="2023-11-07T15:30:08.890" v="82" actId="27918"/>
        <pc:sldMkLst>
          <pc:docMk/>
          <pc:sldMk cId="852197584" sldId="319"/>
        </pc:sldMkLst>
      </pc:sldChg>
      <pc:sldChg chg="modSp mod">
        <pc:chgData name="Viorica Scerbina" userId="0f6d29d0-0191-40d1-b46b-5f0dd9b80d87" providerId="ADAL" clId="{40DAED5E-45FA-4968-AD02-852EAF86C676}" dt="2023-11-07T15:30:20.688" v="86" actId="27918"/>
        <pc:sldMkLst>
          <pc:docMk/>
          <pc:sldMk cId="4269223712" sldId="320"/>
        </pc:sldMkLst>
        <pc:spChg chg="mod">
          <ac:chgData name="Viorica Scerbina" userId="0f6d29d0-0191-40d1-b46b-5f0dd9b80d87" providerId="ADAL" clId="{40DAED5E-45FA-4968-AD02-852EAF86C676}" dt="2023-11-02T08:26:33.270" v="18" actId="6549"/>
          <ac:spMkLst>
            <pc:docMk/>
            <pc:sldMk cId="4269223712" sldId="320"/>
            <ac:spMk id="2" creationId="{0A5E45DA-56BF-6A36-27EA-0C6E1FCE2E07}"/>
          </ac:spMkLst>
        </pc:spChg>
      </pc:sldChg>
      <pc:sldChg chg="modSp mod">
        <pc:chgData name="Viorica Scerbina" userId="0f6d29d0-0191-40d1-b46b-5f0dd9b80d87" providerId="ADAL" clId="{40DAED5E-45FA-4968-AD02-852EAF86C676}" dt="2023-11-02T08:36:41.600" v="56" actId="20577"/>
        <pc:sldMkLst>
          <pc:docMk/>
          <pc:sldMk cId="3152948819" sldId="321"/>
        </pc:sldMkLst>
        <pc:spChg chg="mod">
          <ac:chgData name="Viorica Scerbina" userId="0f6d29d0-0191-40d1-b46b-5f0dd9b80d87" providerId="ADAL" clId="{40DAED5E-45FA-4968-AD02-852EAF86C676}" dt="2023-11-02T08:36:41.600" v="56" actId="20577"/>
          <ac:spMkLst>
            <pc:docMk/>
            <pc:sldMk cId="3152948819" sldId="321"/>
            <ac:spMk id="6" creationId="{71613D83-0B66-4E4E-82F0-DB36A8EE1A70}"/>
          </ac:spMkLst>
        </pc:spChg>
      </pc:sldChg>
      <pc:sldChg chg="addSp modSp mod">
        <pc:chgData name="Viorica Scerbina" userId="0f6d29d0-0191-40d1-b46b-5f0dd9b80d87" providerId="ADAL" clId="{40DAED5E-45FA-4968-AD02-852EAF86C676}" dt="2023-11-02T08:16:24.778" v="16" actId="20577"/>
        <pc:sldMkLst>
          <pc:docMk/>
          <pc:sldMk cId="1740113177" sldId="322"/>
        </pc:sldMkLst>
        <pc:spChg chg="add mod">
          <ac:chgData name="Viorica Scerbina" userId="0f6d29d0-0191-40d1-b46b-5f0dd9b80d87" providerId="ADAL" clId="{40DAED5E-45FA-4968-AD02-852EAF86C676}" dt="2023-11-02T08:15:35.145" v="5"/>
          <ac:spMkLst>
            <pc:docMk/>
            <pc:sldMk cId="1740113177" sldId="322"/>
            <ac:spMk id="3" creationId="{0D2C418D-FCE4-B228-60A7-24E724CB2FD1}"/>
          </ac:spMkLst>
        </pc:spChg>
        <pc:spChg chg="add mod">
          <ac:chgData name="Viorica Scerbina" userId="0f6d29d0-0191-40d1-b46b-5f0dd9b80d87" providerId="ADAL" clId="{40DAED5E-45FA-4968-AD02-852EAF86C676}" dt="2023-11-02T08:15:35.145" v="5"/>
          <ac:spMkLst>
            <pc:docMk/>
            <pc:sldMk cId="1740113177" sldId="322"/>
            <ac:spMk id="11" creationId="{0F657E98-9CE5-3523-2DC5-CCDA17445C9F}"/>
          </ac:spMkLst>
        </pc:spChg>
        <pc:spChg chg="mod">
          <ac:chgData name="Viorica Scerbina" userId="0f6d29d0-0191-40d1-b46b-5f0dd9b80d87" providerId="ADAL" clId="{40DAED5E-45FA-4968-AD02-852EAF86C676}" dt="2023-11-02T08:16:16.778" v="8" actId="20577"/>
          <ac:spMkLst>
            <pc:docMk/>
            <pc:sldMk cId="1740113177" sldId="322"/>
            <ac:spMk id="24" creationId="{FD556C30-C042-F656-72D4-4B278D7314A2}"/>
          </ac:spMkLst>
        </pc:spChg>
        <pc:spChg chg="mod">
          <ac:chgData name="Viorica Scerbina" userId="0f6d29d0-0191-40d1-b46b-5f0dd9b80d87" providerId="ADAL" clId="{40DAED5E-45FA-4968-AD02-852EAF86C676}" dt="2023-11-02T08:16:18.670" v="10" actId="20577"/>
          <ac:spMkLst>
            <pc:docMk/>
            <pc:sldMk cId="1740113177" sldId="322"/>
            <ac:spMk id="25" creationId="{273F84B3-3456-659B-0C9F-A509EFD41554}"/>
          </ac:spMkLst>
        </pc:spChg>
        <pc:spChg chg="mod">
          <ac:chgData name="Viorica Scerbina" userId="0f6d29d0-0191-40d1-b46b-5f0dd9b80d87" providerId="ADAL" clId="{40DAED5E-45FA-4968-AD02-852EAF86C676}" dt="2023-11-02T08:16:23.015" v="14" actId="20577"/>
          <ac:spMkLst>
            <pc:docMk/>
            <pc:sldMk cId="1740113177" sldId="322"/>
            <ac:spMk id="26" creationId="{5B3CF7A3-D95E-1D1B-B9F9-297A26AF8593}"/>
          </ac:spMkLst>
        </pc:spChg>
        <pc:spChg chg="mod">
          <ac:chgData name="Viorica Scerbina" userId="0f6d29d0-0191-40d1-b46b-5f0dd9b80d87" providerId="ADAL" clId="{40DAED5E-45FA-4968-AD02-852EAF86C676}" dt="2023-11-02T08:16:21.196" v="12" actId="20577"/>
          <ac:spMkLst>
            <pc:docMk/>
            <pc:sldMk cId="1740113177" sldId="322"/>
            <ac:spMk id="28" creationId="{2ED99BB6-9546-17C4-15B8-B0EC18F22AFF}"/>
          </ac:spMkLst>
        </pc:spChg>
        <pc:spChg chg="mod">
          <ac:chgData name="Viorica Scerbina" userId="0f6d29d0-0191-40d1-b46b-5f0dd9b80d87" providerId="ADAL" clId="{40DAED5E-45FA-4968-AD02-852EAF86C676}" dt="2023-11-02T08:16:24.778" v="16" actId="20577"/>
          <ac:spMkLst>
            <pc:docMk/>
            <pc:sldMk cId="1740113177" sldId="322"/>
            <ac:spMk id="37" creationId="{69771828-ACE9-1F8E-857D-F04E9C8091FD}"/>
          </ac:spMkLst>
        </pc:spChg>
      </pc:sldChg>
      <pc:sldChg chg="modSp add del mod">
        <pc:chgData name="Viorica Scerbina" userId="0f6d29d0-0191-40d1-b46b-5f0dd9b80d87" providerId="ADAL" clId="{40DAED5E-45FA-4968-AD02-852EAF86C676}" dt="2023-11-07T15:32:08.909" v="107" actId="20577"/>
        <pc:sldMkLst>
          <pc:docMk/>
          <pc:sldMk cId="852553900" sldId="323"/>
        </pc:sldMkLst>
        <pc:spChg chg="mod">
          <ac:chgData name="Viorica Scerbina" userId="0f6d29d0-0191-40d1-b46b-5f0dd9b80d87" providerId="ADAL" clId="{40DAED5E-45FA-4968-AD02-852EAF86C676}" dt="2023-11-02T08:30:31.993" v="24" actId="20577"/>
          <ac:spMkLst>
            <pc:docMk/>
            <pc:sldMk cId="852553900" sldId="323"/>
            <ac:spMk id="9" creationId="{07C7778F-3DD4-4BFD-A605-6868364E5708}"/>
          </ac:spMkLst>
        </pc:spChg>
        <pc:spChg chg="mod">
          <ac:chgData name="Viorica Scerbina" userId="0f6d29d0-0191-40d1-b46b-5f0dd9b80d87" providerId="ADAL" clId="{40DAED5E-45FA-4968-AD02-852EAF86C676}" dt="2023-11-07T15:32:08.909" v="107" actId="20577"/>
          <ac:spMkLst>
            <pc:docMk/>
            <pc:sldMk cId="852553900" sldId="323"/>
            <ac:spMk id="21" creationId="{7003676B-867A-4791-9DCF-523CEA76B5A4}"/>
          </ac:spMkLst>
        </pc:spChg>
      </pc:sldChg>
      <pc:sldChg chg="del">
        <pc:chgData name="Viorica Scerbina" userId="0f6d29d0-0191-40d1-b46b-5f0dd9b80d87" providerId="ADAL" clId="{40DAED5E-45FA-4968-AD02-852EAF86C676}" dt="2023-11-02T08:29:51.831" v="22" actId="47"/>
        <pc:sldMkLst>
          <pc:docMk/>
          <pc:sldMk cId="2567735704" sldId="324"/>
        </pc:sldMkLst>
      </pc:sldChg>
      <pc:sldChg chg="modSp mod">
        <pc:chgData name="Viorica Scerbina" userId="0f6d29d0-0191-40d1-b46b-5f0dd9b80d87" providerId="ADAL" clId="{40DAED5E-45FA-4968-AD02-852EAF86C676}" dt="2023-11-07T15:32:05.414" v="106" actId="20577"/>
        <pc:sldMkLst>
          <pc:docMk/>
          <pc:sldMk cId="3592552822" sldId="324"/>
        </pc:sldMkLst>
        <pc:spChg chg="mod">
          <ac:chgData name="Viorica Scerbina" userId="0f6d29d0-0191-40d1-b46b-5f0dd9b80d87" providerId="ADAL" clId="{40DAED5E-45FA-4968-AD02-852EAF86C676}" dt="2023-11-02T08:31:00.964" v="26" actId="20577"/>
          <ac:spMkLst>
            <pc:docMk/>
            <pc:sldMk cId="3592552822" sldId="324"/>
            <ac:spMk id="9" creationId="{07C7778F-3DD4-4BFD-A605-6868364E5708}"/>
          </ac:spMkLst>
        </pc:spChg>
        <pc:spChg chg="mod">
          <ac:chgData name="Viorica Scerbina" userId="0f6d29d0-0191-40d1-b46b-5f0dd9b80d87" providerId="ADAL" clId="{40DAED5E-45FA-4968-AD02-852EAF86C676}" dt="2023-11-02T08:31:09.652" v="30" actId="20577"/>
          <ac:spMkLst>
            <pc:docMk/>
            <pc:sldMk cId="3592552822" sldId="324"/>
            <ac:spMk id="10" creationId="{2957FDB9-2CD0-427A-AA92-2FD2E4A83429}"/>
          </ac:spMkLst>
        </pc:spChg>
        <pc:spChg chg="mod">
          <ac:chgData name="Viorica Scerbina" userId="0f6d29d0-0191-40d1-b46b-5f0dd9b80d87" providerId="ADAL" clId="{40DAED5E-45FA-4968-AD02-852EAF86C676}" dt="2023-11-07T15:32:05.414" v="106" actId="20577"/>
          <ac:spMkLst>
            <pc:docMk/>
            <pc:sldMk cId="3592552822" sldId="324"/>
            <ac:spMk id="21" creationId="{7003676B-867A-4791-9DCF-523CEA76B5A4}"/>
          </ac:spMkLst>
        </pc:spChg>
      </pc:sldChg>
    </pc:docChg>
  </pc:docChgLst>
  <pc:docChgLst>
    <pc:chgData name="Vitalie Iovita" userId="ce3a99db-650b-4348-a343-20f6ecda1b09" providerId="ADAL" clId="{64182224-2807-4F09-99AE-33C353524EDC}"/>
    <pc:docChg chg="undo custSel addSld delSld modSld">
      <pc:chgData name="Vitalie Iovita" userId="ce3a99db-650b-4348-a343-20f6ecda1b09" providerId="ADAL" clId="{64182224-2807-4F09-99AE-33C353524EDC}" dt="2023-10-31T12:55:51.541" v="266" actId="27918"/>
      <pc:docMkLst>
        <pc:docMk/>
      </pc:docMkLst>
      <pc:sldChg chg="modSp mod">
        <pc:chgData name="Vitalie Iovita" userId="ce3a99db-650b-4348-a343-20f6ecda1b09" providerId="ADAL" clId="{64182224-2807-4F09-99AE-33C353524EDC}" dt="2023-10-31T12:38:01.760" v="171" actId="1076"/>
        <pc:sldMkLst>
          <pc:docMk/>
          <pc:sldMk cId="2524600816" sldId="256"/>
        </pc:sldMkLst>
        <pc:spChg chg="mod">
          <ac:chgData name="Vitalie Iovita" userId="ce3a99db-650b-4348-a343-20f6ecda1b09" providerId="ADAL" clId="{64182224-2807-4F09-99AE-33C353524EDC}" dt="2023-10-31T12:38:01.760" v="171" actId="1076"/>
          <ac:spMkLst>
            <pc:docMk/>
            <pc:sldMk cId="2524600816" sldId="256"/>
            <ac:spMk id="3" creationId="{CDB29EB2-A4F2-49AA-B276-0E988D746128}"/>
          </ac:spMkLst>
        </pc:spChg>
      </pc:sldChg>
      <pc:sldChg chg="modSp mod">
        <pc:chgData name="Vitalie Iovita" userId="ce3a99db-650b-4348-a343-20f6ecda1b09" providerId="ADAL" clId="{64182224-2807-4F09-99AE-33C353524EDC}" dt="2023-10-31T11:33:02.524" v="105" actId="1076"/>
        <pc:sldMkLst>
          <pc:docMk/>
          <pc:sldMk cId="3927510471" sldId="261"/>
        </pc:sldMkLst>
        <pc:spChg chg="mod">
          <ac:chgData name="Vitalie Iovita" userId="ce3a99db-650b-4348-a343-20f6ecda1b09" providerId="ADAL" clId="{64182224-2807-4F09-99AE-33C353524EDC}" dt="2023-10-31T11:33:02.524" v="105" actId="1076"/>
          <ac:spMkLst>
            <pc:docMk/>
            <pc:sldMk cId="3927510471" sldId="261"/>
            <ac:spMk id="17" creationId="{171CF2A0-C66D-4907-B29E-E8A9EA52A6F5}"/>
          </ac:spMkLst>
        </pc:spChg>
        <pc:graphicFrameChg chg="mod">
          <ac:chgData name="Vitalie Iovita" userId="ce3a99db-650b-4348-a343-20f6ecda1b09" providerId="ADAL" clId="{64182224-2807-4F09-99AE-33C353524EDC}" dt="2023-10-31T11:31:11.034" v="79"/>
          <ac:graphicFrameMkLst>
            <pc:docMk/>
            <pc:sldMk cId="3927510471" sldId="261"/>
            <ac:graphicFrameMk id="9" creationId="{2D9AE3B7-D09C-4FCB-9905-781A13A23651}"/>
          </ac:graphicFrameMkLst>
        </pc:graphicFrameChg>
      </pc:sldChg>
      <pc:sldChg chg="addSp delSp modSp mod">
        <pc:chgData name="Vitalie Iovita" userId="ce3a99db-650b-4348-a343-20f6ecda1b09" providerId="ADAL" clId="{64182224-2807-4F09-99AE-33C353524EDC}" dt="2023-10-31T12:54:38.293" v="256" actId="27918"/>
        <pc:sldMkLst>
          <pc:docMk/>
          <pc:sldMk cId="2737019171" sldId="262"/>
        </pc:sldMkLst>
        <pc:graphicFrameChg chg="add mod">
          <ac:chgData name="Vitalie Iovita" userId="ce3a99db-650b-4348-a343-20f6ecda1b09" providerId="ADAL" clId="{64182224-2807-4F09-99AE-33C353524EDC}" dt="2023-10-31T12:43:21.547" v="183"/>
          <ac:graphicFrameMkLst>
            <pc:docMk/>
            <pc:sldMk cId="2737019171" sldId="262"/>
            <ac:graphicFrameMk id="2" creationId="{10D99050-7DAC-B5A5-082D-99ABDB74BA86}"/>
          </ac:graphicFrameMkLst>
        </pc:graphicFrameChg>
        <pc:graphicFrameChg chg="del">
          <ac:chgData name="Vitalie Iovita" userId="ce3a99db-650b-4348-a343-20f6ecda1b09" providerId="ADAL" clId="{64182224-2807-4F09-99AE-33C353524EDC}" dt="2023-10-31T12:43:20.590" v="182" actId="478"/>
          <ac:graphicFrameMkLst>
            <pc:docMk/>
            <pc:sldMk cId="2737019171" sldId="262"/>
            <ac:graphicFrameMk id="4" creationId="{010927AE-0541-45BA-A3A4-221DD3FA8D5B}"/>
          </ac:graphicFrameMkLst>
        </pc:graphicFrameChg>
      </pc:sldChg>
      <pc:sldChg chg="modSp mod">
        <pc:chgData name="Vitalie Iovita" userId="ce3a99db-650b-4348-a343-20f6ecda1b09" providerId="ADAL" clId="{64182224-2807-4F09-99AE-33C353524EDC}" dt="2023-10-31T10:48:21.091" v="59" actId="20577"/>
        <pc:sldMkLst>
          <pc:docMk/>
          <pc:sldMk cId="3156961525" sldId="269"/>
        </pc:sldMkLst>
        <pc:spChg chg="mod">
          <ac:chgData name="Vitalie Iovita" userId="ce3a99db-650b-4348-a343-20f6ecda1b09" providerId="ADAL" clId="{64182224-2807-4F09-99AE-33C353524EDC}" dt="2023-10-31T10:48:21.091" v="59" actId="20577"/>
          <ac:spMkLst>
            <pc:docMk/>
            <pc:sldMk cId="3156961525" sldId="269"/>
            <ac:spMk id="10" creationId="{2957FDB9-2CD0-427A-AA92-2FD2E4A83429}"/>
          </ac:spMkLst>
        </pc:spChg>
      </pc:sldChg>
      <pc:sldChg chg="modSp mod">
        <pc:chgData name="Vitalie Iovita" userId="ce3a99db-650b-4348-a343-20f6ecda1b09" providerId="ADAL" clId="{64182224-2807-4F09-99AE-33C353524EDC}" dt="2023-10-31T12:44:11.698" v="184"/>
        <pc:sldMkLst>
          <pc:docMk/>
          <pc:sldMk cId="3828737348" sldId="272"/>
        </pc:sldMkLst>
        <pc:spChg chg="mod">
          <ac:chgData name="Vitalie Iovita" userId="ce3a99db-650b-4348-a343-20f6ecda1b09" providerId="ADAL" clId="{64182224-2807-4F09-99AE-33C353524EDC}" dt="2023-10-31T12:44:11.698" v="184"/>
          <ac:spMkLst>
            <pc:docMk/>
            <pc:sldMk cId="3828737348" sldId="272"/>
            <ac:spMk id="10" creationId="{2957FDB9-2CD0-427A-AA92-2FD2E4A83429}"/>
          </ac:spMkLst>
        </pc:spChg>
      </pc:sldChg>
      <pc:sldChg chg="modSp mod">
        <pc:chgData name="Vitalie Iovita" userId="ce3a99db-650b-4348-a343-20f6ecda1b09" providerId="ADAL" clId="{64182224-2807-4F09-99AE-33C353524EDC}" dt="2023-10-31T12:44:45.756" v="191"/>
        <pc:sldMkLst>
          <pc:docMk/>
          <pc:sldMk cId="3703344091" sldId="273"/>
        </pc:sldMkLst>
        <pc:spChg chg="mod">
          <ac:chgData name="Vitalie Iovita" userId="ce3a99db-650b-4348-a343-20f6ecda1b09" providerId="ADAL" clId="{64182224-2807-4F09-99AE-33C353524EDC}" dt="2023-10-31T12:44:45.756" v="191"/>
          <ac:spMkLst>
            <pc:docMk/>
            <pc:sldMk cId="3703344091" sldId="273"/>
            <ac:spMk id="10" creationId="{2957FDB9-2CD0-427A-AA92-2FD2E4A83429}"/>
          </ac:spMkLst>
        </pc:spChg>
      </pc:sldChg>
      <pc:sldChg chg="modSp mod">
        <pc:chgData name="Vitalie Iovita" userId="ce3a99db-650b-4348-a343-20f6ecda1b09" providerId="ADAL" clId="{64182224-2807-4F09-99AE-33C353524EDC}" dt="2023-10-31T12:45:50.208" v="213"/>
        <pc:sldMkLst>
          <pc:docMk/>
          <pc:sldMk cId="1084850684" sldId="275"/>
        </pc:sldMkLst>
        <pc:spChg chg="mod">
          <ac:chgData name="Vitalie Iovita" userId="ce3a99db-650b-4348-a343-20f6ecda1b09" providerId="ADAL" clId="{64182224-2807-4F09-99AE-33C353524EDC}" dt="2023-10-31T12:45:50.208" v="213"/>
          <ac:spMkLst>
            <pc:docMk/>
            <pc:sldMk cId="1084850684" sldId="275"/>
            <ac:spMk id="10" creationId="{2957FDB9-2CD0-427A-AA92-2FD2E4A83429}"/>
          </ac:spMkLst>
        </pc:spChg>
      </pc:sldChg>
      <pc:sldChg chg="modSp mod">
        <pc:chgData name="Vitalie Iovita" userId="ce3a99db-650b-4348-a343-20f6ecda1b09" providerId="ADAL" clId="{64182224-2807-4F09-99AE-33C353524EDC}" dt="2023-10-31T12:46:04.900" v="214"/>
        <pc:sldMkLst>
          <pc:docMk/>
          <pc:sldMk cId="501048374" sldId="276"/>
        </pc:sldMkLst>
        <pc:spChg chg="mod">
          <ac:chgData name="Vitalie Iovita" userId="ce3a99db-650b-4348-a343-20f6ecda1b09" providerId="ADAL" clId="{64182224-2807-4F09-99AE-33C353524EDC}" dt="2023-10-31T12:46:04.900" v="214"/>
          <ac:spMkLst>
            <pc:docMk/>
            <pc:sldMk cId="501048374" sldId="276"/>
            <ac:spMk id="10" creationId="{2957FDB9-2CD0-427A-AA92-2FD2E4A83429}"/>
          </ac:spMkLst>
        </pc:spChg>
      </pc:sldChg>
      <pc:sldChg chg="modSp mod">
        <pc:chgData name="Vitalie Iovita" userId="ce3a99db-650b-4348-a343-20f6ecda1b09" providerId="ADAL" clId="{64182224-2807-4F09-99AE-33C353524EDC}" dt="2023-10-31T12:44:23.143" v="185"/>
        <pc:sldMkLst>
          <pc:docMk/>
          <pc:sldMk cId="4285161956" sldId="278"/>
        </pc:sldMkLst>
        <pc:spChg chg="mod">
          <ac:chgData name="Vitalie Iovita" userId="ce3a99db-650b-4348-a343-20f6ecda1b09" providerId="ADAL" clId="{64182224-2807-4F09-99AE-33C353524EDC}" dt="2023-10-31T12:44:23.143" v="185"/>
          <ac:spMkLst>
            <pc:docMk/>
            <pc:sldMk cId="4285161956" sldId="278"/>
            <ac:spMk id="10" creationId="{2957FDB9-2CD0-427A-AA92-2FD2E4A83429}"/>
          </ac:spMkLst>
        </pc:spChg>
      </pc:sldChg>
      <pc:sldChg chg="modSp mod">
        <pc:chgData name="Vitalie Iovita" userId="ce3a99db-650b-4348-a343-20f6ecda1b09" providerId="ADAL" clId="{64182224-2807-4F09-99AE-33C353524EDC}" dt="2023-10-31T10:48:57.021" v="71" actId="6549"/>
        <pc:sldMkLst>
          <pc:docMk/>
          <pc:sldMk cId="3801206034" sldId="279"/>
        </pc:sldMkLst>
        <pc:graphicFrameChg chg="mod modGraphic">
          <ac:chgData name="Vitalie Iovita" userId="ce3a99db-650b-4348-a343-20f6ecda1b09" providerId="ADAL" clId="{64182224-2807-4F09-99AE-33C353524EDC}" dt="2023-10-31T10:48:57.021" v="71" actId="6549"/>
          <ac:graphicFrameMkLst>
            <pc:docMk/>
            <pc:sldMk cId="3801206034" sldId="279"/>
            <ac:graphicFrameMk id="5" creationId="{E7414143-70F4-46A3-B84B-2CD32A44D369}"/>
          </ac:graphicFrameMkLst>
        </pc:graphicFrameChg>
      </pc:sldChg>
      <pc:sldChg chg="modSp mod">
        <pc:chgData name="Vitalie Iovita" userId="ce3a99db-650b-4348-a343-20f6ecda1b09" providerId="ADAL" clId="{64182224-2807-4F09-99AE-33C353524EDC}" dt="2023-10-31T12:39:33.600" v="175" actId="27918"/>
        <pc:sldMkLst>
          <pc:docMk/>
          <pc:sldMk cId="3439301681" sldId="282"/>
        </pc:sldMkLst>
        <pc:spChg chg="mod">
          <ac:chgData name="Vitalie Iovita" userId="ce3a99db-650b-4348-a343-20f6ecda1b09" providerId="ADAL" clId="{64182224-2807-4F09-99AE-33C353524EDC}" dt="2023-10-31T11:32:49.651" v="104" actId="20577"/>
          <ac:spMkLst>
            <pc:docMk/>
            <pc:sldMk cId="3439301681" sldId="282"/>
            <ac:spMk id="19" creationId="{70A2FC4A-104F-4692-8055-65E9FD372B91}"/>
          </ac:spMkLst>
        </pc:spChg>
        <pc:graphicFrameChg chg="mod">
          <ac:chgData name="Vitalie Iovita" userId="ce3a99db-650b-4348-a343-20f6ecda1b09" providerId="ADAL" clId="{64182224-2807-4F09-99AE-33C353524EDC}" dt="2023-10-31T12:39:24.161" v="173"/>
          <ac:graphicFrameMkLst>
            <pc:docMk/>
            <pc:sldMk cId="3439301681" sldId="282"/>
            <ac:graphicFrameMk id="5" creationId="{A6B8BD75-419C-4059-ADDC-344568E10469}"/>
          </ac:graphicFrameMkLst>
        </pc:graphicFrameChg>
      </pc:sldChg>
      <pc:sldChg chg="modSp del mod">
        <pc:chgData name="Vitalie Iovita" userId="ce3a99db-650b-4348-a343-20f6ecda1b09" providerId="ADAL" clId="{64182224-2807-4F09-99AE-33C353524EDC}" dt="2023-10-31T10:34:36.253" v="36" actId="47"/>
        <pc:sldMkLst>
          <pc:docMk/>
          <pc:sldMk cId="1811966224" sldId="290"/>
        </pc:sldMkLst>
        <pc:spChg chg="mod">
          <ac:chgData name="Vitalie Iovita" userId="ce3a99db-650b-4348-a343-20f6ecda1b09" providerId="ADAL" clId="{64182224-2807-4F09-99AE-33C353524EDC}" dt="2023-10-31T10:33:18.925" v="26" actId="403"/>
          <ac:spMkLst>
            <pc:docMk/>
            <pc:sldMk cId="1811966224" sldId="290"/>
            <ac:spMk id="19" creationId="{70A2FC4A-104F-4692-8055-65E9FD372B91}"/>
          </ac:spMkLst>
        </pc:spChg>
        <pc:graphicFrameChg chg="mod">
          <ac:chgData name="Vitalie Iovita" userId="ce3a99db-650b-4348-a343-20f6ecda1b09" providerId="ADAL" clId="{64182224-2807-4F09-99AE-33C353524EDC}" dt="2023-10-31T10:32:42.029" v="14"/>
          <ac:graphicFrameMkLst>
            <pc:docMk/>
            <pc:sldMk cId="1811966224" sldId="290"/>
            <ac:graphicFrameMk id="5" creationId="{A6B8BD75-419C-4059-ADDC-344568E10469}"/>
          </ac:graphicFrameMkLst>
        </pc:graphicFrameChg>
      </pc:sldChg>
      <pc:sldChg chg="modSp mod">
        <pc:chgData name="Vitalie Iovita" userId="ce3a99db-650b-4348-a343-20f6ecda1b09" providerId="ADAL" clId="{64182224-2807-4F09-99AE-33C353524EDC}" dt="2023-10-31T12:44:31.333" v="190" actId="20577"/>
        <pc:sldMkLst>
          <pc:docMk/>
          <pc:sldMk cId="714017024" sldId="310"/>
        </pc:sldMkLst>
        <pc:spChg chg="mod">
          <ac:chgData name="Vitalie Iovita" userId="ce3a99db-650b-4348-a343-20f6ecda1b09" providerId="ADAL" clId="{64182224-2807-4F09-99AE-33C353524EDC}" dt="2023-10-31T12:44:31.333" v="190" actId="20577"/>
          <ac:spMkLst>
            <pc:docMk/>
            <pc:sldMk cId="714017024" sldId="310"/>
            <ac:spMk id="10" creationId="{2957FDB9-2CD0-427A-AA92-2FD2E4A83429}"/>
          </ac:spMkLst>
        </pc:spChg>
      </pc:sldChg>
      <pc:sldChg chg="modSp mod">
        <pc:chgData name="Vitalie Iovita" userId="ce3a99db-650b-4348-a343-20f6ecda1b09" providerId="ADAL" clId="{64182224-2807-4F09-99AE-33C353524EDC}" dt="2023-10-31T12:45:21.006" v="206" actId="20577"/>
        <pc:sldMkLst>
          <pc:docMk/>
          <pc:sldMk cId="3478454678" sldId="311"/>
        </pc:sldMkLst>
        <pc:spChg chg="mod">
          <ac:chgData name="Vitalie Iovita" userId="ce3a99db-650b-4348-a343-20f6ecda1b09" providerId="ADAL" clId="{64182224-2807-4F09-99AE-33C353524EDC}" dt="2023-10-31T12:45:21.006" v="206" actId="20577"/>
          <ac:spMkLst>
            <pc:docMk/>
            <pc:sldMk cId="3478454678" sldId="311"/>
            <ac:spMk id="10" creationId="{2957FDB9-2CD0-427A-AA92-2FD2E4A83429}"/>
          </ac:spMkLst>
        </pc:spChg>
      </pc:sldChg>
      <pc:sldChg chg="modSp mod">
        <pc:chgData name="Vitalie Iovita" userId="ce3a99db-650b-4348-a343-20f6ecda1b09" providerId="ADAL" clId="{64182224-2807-4F09-99AE-33C353524EDC}" dt="2023-10-31T12:45:26.365" v="209" actId="20577"/>
        <pc:sldMkLst>
          <pc:docMk/>
          <pc:sldMk cId="1347569202" sldId="312"/>
        </pc:sldMkLst>
        <pc:spChg chg="mod">
          <ac:chgData name="Vitalie Iovita" userId="ce3a99db-650b-4348-a343-20f6ecda1b09" providerId="ADAL" clId="{64182224-2807-4F09-99AE-33C353524EDC}" dt="2023-10-31T12:45:26.365" v="209" actId="20577"/>
          <ac:spMkLst>
            <pc:docMk/>
            <pc:sldMk cId="1347569202" sldId="312"/>
            <ac:spMk id="10" creationId="{2957FDB9-2CD0-427A-AA92-2FD2E4A83429}"/>
          </ac:spMkLst>
        </pc:spChg>
      </pc:sldChg>
      <pc:sldChg chg="modSp mod">
        <pc:chgData name="Vitalie Iovita" userId="ce3a99db-650b-4348-a343-20f6ecda1b09" providerId="ADAL" clId="{64182224-2807-4F09-99AE-33C353524EDC}" dt="2023-10-31T12:55:05.273" v="261" actId="27918"/>
        <pc:sldMkLst>
          <pc:docMk/>
          <pc:sldMk cId="1630283138" sldId="315"/>
        </pc:sldMkLst>
        <pc:spChg chg="mod">
          <ac:chgData name="Vitalie Iovita" userId="ce3a99db-650b-4348-a343-20f6ecda1b09" providerId="ADAL" clId="{64182224-2807-4F09-99AE-33C353524EDC}" dt="2023-10-31T12:53:54.664" v="249" actId="20577"/>
          <ac:spMkLst>
            <pc:docMk/>
            <pc:sldMk cId="1630283138" sldId="315"/>
            <ac:spMk id="19" creationId="{70A2FC4A-104F-4692-8055-65E9FD372B91}"/>
          </ac:spMkLst>
        </pc:spChg>
      </pc:sldChg>
      <pc:sldChg chg="addSp modSp add mod">
        <pc:chgData name="Vitalie Iovita" userId="ce3a99db-650b-4348-a343-20f6ecda1b09" providerId="ADAL" clId="{64182224-2807-4F09-99AE-33C353524EDC}" dt="2023-10-31T11:32:05.088" v="84" actId="27918"/>
        <pc:sldMkLst>
          <pc:docMk/>
          <pc:sldMk cId="1157662872" sldId="316"/>
        </pc:sldMkLst>
        <pc:spChg chg="add mod">
          <ac:chgData name="Vitalie Iovita" userId="ce3a99db-650b-4348-a343-20f6ecda1b09" providerId="ADAL" clId="{64182224-2807-4F09-99AE-33C353524EDC}" dt="2023-10-31T10:33:30.810" v="28"/>
          <ac:spMkLst>
            <pc:docMk/>
            <pc:sldMk cId="1157662872" sldId="316"/>
            <ac:spMk id="2" creationId="{0A5E45DA-56BF-6A36-27EA-0C6E1FCE2E07}"/>
          </ac:spMkLst>
        </pc:spChg>
        <pc:spChg chg="mod">
          <ac:chgData name="Vitalie Iovita" userId="ce3a99db-650b-4348-a343-20f6ecda1b09" providerId="ADAL" clId="{64182224-2807-4F09-99AE-33C353524EDC}" dt="2023-10-31T10:33:38.549" v="29"/>
          <ac:spMkLst>
            <pc:docMk/>
            <pc:sldMk cId="1157662872" sldId="316"/>
            <ac:spMk id="8" creationId="{962ED55F-F75B-4280-A5CA-3D51FA1B49DB}"/>
          </ac:spMkLst>
        </pc:spChg>
        <pc:graphicFrameChg chg="mod">
          <ac:chgData name="Vitalie Iovita" userId="ce3a99db-650b-4348-a343-20f6ecda1b09" providerId="ADAL" clId="{64182224-2807-4F09-99AE-33C353524EDC}" dt="2023-10-31T10:33:28.351" v="27" actId="14100"/>
          <ac:graphicFrameMkLst>
            <pc:docMk/>
            <pc:sldMk cId="1157662872" sldId="316"/>
            <ac:graphicFrameMk id="4" creationId="{010927AE-0541-45BA-A3A4-221DD3FA8D5B}"/>
          </ac:graphicFrameMkLst>
        </pc:graphicFrameChg>
      </pc:sldChg>
      <pc:sldChg chg="modNotesTx">
        <pc:chgData name="Vitalie Iovita" userId="ce3a99db-650b-4348-a343-20f6ecda1b09" providerId="ADAL" clId="{64182224-2807-4F09-99AE-33C353524EDC}" dt="2023-10-31T12:53:11.850" v="222" actId="6549"/>
        <pc:sldMkLst>
          <pc:docMk/>
          <pc:sldMk cId="2533250084" sldId="317"/>
        </pc:sldMkLst>
      </pc:sldChg>
      <pc:sldChg chg="add">
        <pc:chgData name="Vitalie Iovita" userId="ce3a99db-650b-4348-a343-20f6ecda1b09" providerId="ADAL" clId="{64182224-2807-4F09-99AE-33C353524EDC}" dt="2023-10-31T12:46:24.815" v="215"/>
        <pc:sldMkLst>
          <pc:docMk/>
          <pc:sldMk cId="2560071213" sldId="318"/>
        </pc:sldMkLst>
      </pc:sldChg>
      <pc:sldChg chg="modSp mod modNotesTx">
        <pc:chgData name="Vitalie Iovita" userId="ce3a99db-650b-4348-a343-20f6ecda1b09" providerId="ADAL" clId="{64182224-2807-4F09-99AE-33C353524EDC}" dt="2023-10-31T12:53:09.293" v="221" actId="6549"/>
        <pc:sldMkLst>
          <pc:docMk/>
          <pc:sldMk cId="852197584" sldId="319"/>
        </pc:sldMkLst>
        <pc:graphicFrameChg chg="mod">
          <ac:chgData name="Vitalie Iovita" userId="ce3a99db-650b-4348-a343-20f6ecda1b09" providerId="ADAL" clId="{64182224-2807-4F09-99AE-33C353524EDC}" dt="2023-10-31T12:52:26.925" v="220" actId="14100"/>
          <ac:graphicFrameMkLst>
            <pc:docMk/>
            <pc:sldMk cId="852197584" sldId="319"/>
            <ac:graphicFrameMk id="5" creationId="{A6B8BD75-419C-4059-ADDC-344568E10469}"/>
          </ac:graphicFrameMkLst>
        </pc:graphicFrameChg>
      </pc:sldChg>
      <pc:sldChg chg="modSp mod">
        <pc:chgData name="Vitalie Iovita" userId="ce3a99db-650b-4348-a343-20f6ecda1b09" providerId="ADAL" clId="{64182224-2807-4F09-99AE-33C353524EDC}" dt="2023-10-31T12:55:51.541" v="266" actId="27918"/>
        <pc:sldMkLst>
          <pc:docMk/>
          <pc:sldMk cId="4269223712" sldId="320"/>
        </pc:sldMkLst>
        <pc:spChg chg="mod">
          <ac:chgData name="Vitalie Iovita" userId="ce3a99db-650b-4348-a343-20f6ecda1b09" providerId="ADAL" clId="{64182224-2807-4F09-99AE-33C353524EDC}" dt="2023-10-31T12:53:46.037" v="236" actId="20577"/>
          <ac:spMkLst>
            <pc:docMk/>
            <pc:sldMk cId="4269223712" sldId="320"/>
            <ac:spMk id="2" creationId="{0A5E45DA-56BF-6A36-27EA-0C6E1FCE2E07}"/>
          </ac:spMkLst>
        </pc:spChg>
      </pc:sldChg>
    </pc:docChg>
  </pc:docChgLst>
  <pc:docChgLst>
    <pc:chgData name="Viorica Scerbina" userId="S::vscerbina@irex.org::0f6d29d0-0191-40d1-b46b-5f0dd9b80d87" providerId="AD" clId="Web-{BFB2734A-70FC-2436-696F-18921224AFDB}"/>
    <pc:docChg chg="addSld delSld modSld sldOrd">
      <pc:chgData name="Viorica Scerbina" userId="S::vscerbina@irex.org::0f6d29d0-0191-40d1-b46b-5f0dd9b80d87" providerId="AD" clId="Web-{BFB2734A-70FC-2436-696F-18921224AFDB}" dt="2023-10-31T10:26:04.994" v="283"/>
      <pc:docMkLst>
        <pc:docMk/>
      </pc:docMkLst>
      <pc:sldChg chg="ord">
        <pc:chgData name="Viorica Scerbina" userId="S::vscerbina@irex.org::0f6d29d0-0191-40d1-b46b-5f0dd9b80d87" providerId="AD" clId="Web-{BFB2734A-70FC-2436-696F-18921224AFDB}" dt="2023-10-31T08:52:41.381" v="6"/>
        <pc:sldMkLst>
          <pc:docMk/>
          <pc:sldMk cId="3828737348" sldId="272"/>
        </pc:sldMkLst>
      </pc:sldChg>
      <pc:sldChg chg="modSp">
        <pc:chgData name="Viorica Scerbina" userId="S::vscerbina@irex.org::0f6d29d0-0191-40d1-b46b-5f0dd9b80d87" providerId="AD" clId="Web-{BFB2734A-70FC-2436-696F-18921224AFDB}" dt="2023-10-31T08:51:42.783" v="3" actId="1076"/>
        <pc:sldMkLst>
          <pc:docMk/>
          <pc:sldMk cId="3439301681" sldId="282"/>
        </pc:sldMkLst>
        <pc:graphicFrameChg chg="mod">
          <ac:chgData name="Viorica Scerbina" userId="S::vscerbina@irex.org::0f6d29d0-0191-40d1-b46b-5f0dd9b80d87" providerId="AD" clId="Web-{BFB2734A-70FC-2436-696F-18921224AFDB}" dt="2023-10-31T08:51:42.783" v="3" actId="1076"/>
          <ac:graphicFrameMkLst>
            <pc:docMk/>
            <pc:sldMk cId="3439301681" sldId="282"/>
            <ac:graphicFrameMk id="5" creationId="{A6B8BD75-419C-4059-ADDC-344568E10469}"/>
          </ac:graphicFrameMkLst>
        </pc:graphicFrameChg>
      </pc:sldChg>
      <pc:sldChg chg="ord">
        <pc:chgData name="Viorica Scerbina" userId="S::vscerbina@irex.org::0f6d29d0-0191-40d1-b46b-5f0dd9b80d87" providerId="AD" clId="Web-{BFB2734A-70FC-2436-696F-18921224AFDB}" dt="2023-10-31T08:49:52.135" v="2"/>
        <pc:sldMkLst>
          <pc:docMk/>
          <pc:sldMk cId="0" sldId="286"/>
        </pc:sldMkLst>
      </pc:sldChg>
      <pc:sldChg chg="modSp ord">
        <pc:chgData name="Viorica Scerbina" userId="S::vscerbina@irex.org::0f6d29d0-0191-40d1-b46b-5f0dd9b80d87" providerId="AD" clId="Web-{BFB2734A-70FC-2436-696F-18921224AFDB}" dt="2023-10-31T08:52:17.926" v="5" actId="20577"/>
        <pc:sldMkLst>
          <pc:docMk/>
          <pc:sldMk cId="1811966224" sldId="290"/>
        </pc:sldMkLst>
        <pc:spChg chg="mod">
          <ac:chgData name="Viorica Scerbina" userId="S::vscerbina@irex.org::0f6d29d0-0191-40d1-b46b-5f0dd9b80d87" providerId="AD" clId="Web-{BFB2734A-70FC-2436-696F-18921224AFDB}" dt="2023-10-31T08:52:17.926" v="5" actId="20577"/>
          <ac:spMkLst>
            <pc:docMk/>
            <pc:sldMk cId="1811966224" sldId="290"/>
            <ac:spMk id="19" creationId="{70A2FC4A-104F-4692-8055-65E9FD372B91}"/>
          </ac:spMkLst>
        </pc:spChg>
      </pc:sldChg>
      <pc:sldChg chg="modSp">
        <pc:chgData name="Viorica Scerbina" userId="S::vscerbina@irex.org::0f6d29d0-0191-40d1-b46b-5f0dd9b80d87" providerId="AD" clId="Web-{BFB2734A-70FC-2436-696F-18921224AFDB}" dt="2023-10-31T08:53:42.572" v="18"/>
        <pc:sldMkLst>
          <pc:docMk/>
          <pc:sldMk cId="2579254960" sldId="304"/>
        </pc:sldMkLst>
        <pc:graphicFrameChg chg="mod modGraphic">
          <ac:chgData name="Viorica Scerbina" userId="S::vscerbina@irex.org::0f6d29d0-0191-40d1-b46b-5f0dd9b80d87" providerId="AD" clId="Web-{BFB2734A-70FC-2436-696F-18921224AFDB}" dt="2023-10-31T08:53:42.572" v="18"/>
          <ac:graphicFrameMkLst>
            <pc:docMk/>
            <pc:sldMk cId="2579254960" sldId="304"/>
            <ac:graphicFrameMk id="2" creationId="{419AAA27-CB3E-D555-9EB7-ACA07D9C0A9F}"/>
          </ac:graphicFrameMkLst>
        </pc:graphicFrameChg>
      </pc:sldChg>
      <pc:sldChg chg="del">
        <pc:chgData name="Viorica Scerbina" userId="S::vscerbina@irex.org::0f6d29d0-0191-40d1-b46b-5f0dd9b80d87" providerId="AD" clId="Web-{BFB2734A-70FC-2436-696F-18921224AFDB}" dt="2023-10-31T10:22:01.160" v="177"/>
        <pc:sldMkLst>
          <pc:docMk/>
          <pc:sldMk cId="1961194756" sldId="306"/>
        </pc:sldMkLst>
      </pc:sldChg>
      <pc:sldChg chg="modSp">
        <pc:chgData name="Viorica Scerbina" userId="S::vscerbina@irex.org::0f6d29d0-0191-40d1-b46b-5f0dd9b80d87" providerId="AD" clId="Web-{BFB2734A-70FC-2436-696F-18921224AFDB}" dt="2023-10-31T10:26:04.994" v="283"/>
        <pc:sldMkLst>
          <pc:docMk/>
          <pc:sldMk cId="666943157" sldId="308"/>
        </pc:sldMkLst>
        <pc:graphicFrameChg chg="mod modGraphic">
          <ac:chgData name="Viorica Scerbina" userId="S::vscerbina@irex.org::0f6d29d0-0191-40d1-b46b-5f0dd9b80d87" providerId="AD" clId="Web-{BFB2734A-70FC-2436-696F-18921224AFDB}" dt="2023-10-31T10:26:04.994" v="283"/>
          <ac:graphicFrameMkLst>
            <pc:docMk/>
            <pc:sldMk cId="666943157" sldId="308"/>
            <ac:graphicFrameMk id="2" creationId="{69800903-93D0-49B3-66FF-7EF2921309A2}"/>
          </ac:graphicFrameMkLst>
        </pc:graphicFrameChg>
      </pc:sldChg>
      <pc:sldChg chg="modSp">
        <pc:chgData name="Viorica Scerbina" userId="S::vscerbina@irex.org::0f6d29d0-0191-40d1-b46b-5f0dd9b80d87" providerId="AD" clId="Web-{BFB2734A-70FC-2436-696F-18921224AFDB}" dt="2023-10-31T08:49:41.743" v="1"/>
        <pc:sldMkLst>
          <pc:docMk/>
          <pc:sldMk cId="3400093497" sldId="309"/>
        </pc:sldMkLst>
        <pc:graphicFrameChg chg="mod modGraphic">
          <ac:chgData name="Viorica Scerbina" userId="S::vscerbina@irex.org::0f6d29d0-0191-40d1-b46b-5f0dd9b80d87" providerId="AD" clId="Web-{BFB2734A-70FC-2436-696F-18921224AFDB}" dt="2023-10-31T08:49:41.743" v="1"/>
          <ac:graphicFrameMkLst>
            <pc:docMk/>
            <pc:sldMk cId="3400093497" sldId="309"/>
            <ac:graphicFrameMk id="8" creationId="{134DB1A6-1C30-CB12-F34A-F6A239899DC4}"/>
          </ac:graphicFrameMkLst>
        </pc:graphicFrameChg>
      </pc:sldChg>
      <pc:sldChg chg="new del">
        <pc:chgData name="Viorica Scerbina" userId="S::vscerbina@irex.org::0f6d29d0-0191-40d1-b46b-5f0dd9b80d87" providerId="AD" clId="Web-{BFB2734A-70FC-2436-696F-18921224AFDB}" dt="2023-10-31T09:46:22.077" v="29"/>
        <pc:sldMkLst>
          <pc:docMk/>
          <pc:sldMk cId="437799066" sldId="313"/>
        </pc:sldMkLst>
      </pc:sldChg>
      <pc:sldChg chg="addSp delSp modSp add replId">
        <pc:chgData name="Viorica Scerbina" userId="S::vscerbina@irex.org::0f6d29d0-0191-40d1-b46b-5f0dd9b80d87" providerId="AD" clId="Web-{BFB2734A-70FC-2436-696F-18921224AFDB}" dt="2023-10-31T10:22:46.380" v="191"/>
        <pc:sldMkLst>
          <pc:docMk/>
          <pc:sldMk cId="2684231416" sldId="314"/>
        </pc:sldMkLst>
        <pc:spChg chg="del mod">
          <ac:chgData name="Viorica Scerbina" userId="S::vscerbina@irex.org::0f6d29d0-0191-40d1-b46b-5f0dd9b80d87" providerId="AD" clId="Web-{BFB2734A-70FC-2436-696F-18921224AFDB}" dt="2023-10-31T09:49:48.081" v="102"/>
          <ac:spMkLst>
            <pc:docMk/>
            <pc:sldMk cId="2684231416" sldId="314"/>
            <ac:spMk id="4102" creationId="{1ED60CF3-D9BD-360F-9A24-D1A3B675DDE5}"/>
          </ac:spMkLst>
        </pc:spChg>
        <pc:graphicFrameChg chg="add mod modGraphic">
          <ac:chgData name="Viorica Scerbina" userId="S::vscerbina@irex.org::0f6d29d0-0191-40d1-b46b-5f0dd9b80d87" providerId="AD" clId="Web-{BFB2734A-70FC-2436-696F-18921224AFDB}" dt="2023-10-31T10:22:46.380" v="191"/>
          <ac:graphicFrameMkLst>
            <pc:docMk/>
            <pc:sldMk cId="2684231416" sldId="314"/>
            <ac:graphicFrameMk id="2" creationId="{2C42AED7-5A88-FE70-EA65-62469D0E3933}"/>
          </ac:graphicFrameMkLst>
        </pc:graphicFrameChg>
        <pc:graphicFrameChg chg="add del">
          <ac:chgData name="Viorica Scerbina" userId="S::vscerbina@irex.org::0f6d29d0-0191-40d1-b46b-5f0dd9b80d87" providerId="AD" clId="Web-{BFB2734A-70FC-2436-696F-18921224AFDB}" dt="2023-10-31T10:19:15.765" v="142"/>
          <ac:graphicFrameMkLst>
            <pc:docMk/>
            <pc:sldMk cId="2684231416" sldId="314"/>
            <ac:graphicFrameMk id="4" creationId="{3F8E33F4-462E-01BF-9348-8CDE54011E34}"/>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3786733560523925"/>
          <c:y val="0.12403493296676468"/>
          <c:w val="0.34735129590011576"/>
          <c:h val="0.81735466751835051"/>
        </c:manualLayout>
      </c:layout>
      <c:pieChart>
        <c:varyColors val="1"/>
        <c:ser>
          <c:idx val="0"/>
          <c:order val="0"/>
          <c:tx>
            <c:strRef>
              <c:f>Sheet1!$B$1</c:f>
              <c:strCache>
                <c:ptCount val="1"/>
                <c:pt idx="0">
                  <c:v>Column1</c:v>
                </c:pt>
              </c:strCache>
            </c:strRef>
          </c:tx>
          <c:dPt>
            <c:idx val="0"/>
            <c:bubble3D val="0"/>
            <c:spPr>
              <a:solidFill>
                <a:schemeClr val="accent1">
                  <a:lumMod val="50000"/>
                </a:schemeClr>
              </a:solidFill>
              <a:ln w="19050">
                <a:solidFill>
                  <a:schemeClr val="lt1"/>
                </a:solidFill>
              </a:ln>
              <a:effectLst/>
            </c:spPr>
            <c:extLst>
              <c:ext xmlns:c16="http://schemas.microsoft.com/office/drawing/2014/chart" uri="{C3380CC4-5D6E-409C-BE32-E72D297353CC}">
                <c16:uniqueId val="{00000001-400B-4F74-9D87-9EEF62A02E4C}"/>
              </c:ext>
            </c:extLst>
          </c:dPt>
          <c:dPt>
            <c:idx val="1"/>
            <c:bubble3D val="0"/>
            <c:spPr>
              <a:solidFill>
                <a:schemeClr val="accent1">
                  <a:lumMod val="60000"/>
                  <a:lumOff val="40000"/>
                </a:schemeClr>
              </a:solidFill>
              <a:ln w="19050">
                <a:solidFill>
                  <a:schemeClr val="lt1"/>
                </a:solidFill>
              </a:ln>
              <a:effectLst/>
            </c:spPr>
            <c:extLst>
              <c:ext xmlns:c16="http://schemas.microsoft.com/office/drawing/2014/chart" uri="{C3380CC4-5D6E-409C-BE32-E72D297353CC}">
                <c16:uniqueId val="{00000003-6B96-4FFB-AEB9-FC82AD2343D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4-F237-423F-8272-AF3ABC10C83A}"/>
              </c:ext>
            </c:extLst>
          </c:dPt>
          <c:dLbls>
            <c:dLbl>
              <c:idx val="0"/>
              <c:layout>
                <c:manualLayout>
                  <c:x val="-0.11890711704108464"/>
                  <c:y val="0.27367290036723996"/>
                </c:manualLayout>
              </c:layout>
              <c:tx>
                <c:rich>
                  <a:bodyPr rot="0" spcFirstLastPara="1" vertOverflow="ellipsis" vert="horz" wrap="square" anchor="ctr" anchorCtr="1"/>
                  <a:lstStyle/>
                  <a:p>
                    <a:pPr>
                      <a:defRPr sz="2800" b="1" i="0" u="none" strike="noStrike" kern="1200" baseline="0">
                        <a:solidFill>
                          <a:schemeClr val="bg1"/>
                        </a:solidFill>
                        <a:latin typeface="+mn-lt"/>
                        <a:ea typeface="+mn-ea"/>
                        <a:cs typeface="+mn-cs"/>
                      </a:defRPr>
                    </a:pPr>
                    <a:r>
                      <a:rPr lang="en-US" dirty="0" smtClean="0"/>
                      <a:t>13952500</a:t>
                    </a:r>
                    <a:r>
                      <a:rPr lang="en-US" baseline="0" dirty="0" smtClean="0"/>
                      <a:t>; </a:t>
                    </a:r>
                    <a:fld id="{C0CCC8C2-4EAD-49FC-ACFB-75CE88F6D457}" type="PERCENTAGE">
                      <a:rPr lang="en-US" baseline="0" smtClean="0"/>
                      <a:pPr>
                        <a:defRPr>
                          <a:solidFill>
                            <a:schemeClr val="bg1"/>
                          </a:solidFill>
                        </a:defRPr>
                      </a:pPr>
                      <a:t>[ПРОЦЕНТ]</a:t>
                    </a:fld>
                    <a:endParaRPr lang="en-US" baseline="0" dirty="0" smtClean="0"/>
                  </a:p>
                </c:rich>
              </c:tx>
              <c:spPr>
                <a:noFill/>
                <a:ln>
                  <a:noFill/>
                </a:ln>
                <a:effectLst/>
              </c:spPr>
              <c:txPr>
                <a:bodyPr rot="0" spcFirstLastPara="1" vertOverflow="ellipsis" vert="horz" wrap="square" anchor="ctr" anchorCtr="1"/>
                <a:lstStyle/>
                <a:p>
                  <a:pPr>
                    <a:defRPr sz="2800" b="1" i="0" u="none" strike="noStrike" kern="1200" baseline="0">
                      <a:solidFill>
                        <a:schemeClr val="bg1"/>
                      </a:solidFill>
                      <a:latin typeface="+mn-lt"/>
                      <a:ea typeface="+mn-ea"/>
                      <a:cs typeface="+mn-cs"/>
                    </a:defRPr>
                  </a:pPr>
                  <a:endParaRPr lang="ru-RU"/>
                </a:p>
              </c:txPr>
              <c:showLegendKey val="0"/>
              <c:showVal val="1"/>
              <c:showCatName val="0"/>
              <c:showSerName val="0"/>
              <c:showPercent val="1"/>
              <c:showBubbleSize val="0"/>
              <c:extLst>
                <c:ext xmlns:c15="http://schemas.microsoft.com/office/drawing/2012/chart" uri="{CE6537A1-D6FC-4f65-9D91-7224C49458BB}">
                  <c15:layout>
                    <c:manualLayout>
                      <c:w val="0.16372189878301127"/>
                      <c:h val="0.21936718322694507"/>
                    </c:manualLayout>
                  </c15:layout>
                  <c15:dlblFieldTable/>
                  <c15:showDataLabelsRange val="0"/>
                </c:ext>
                <c:ext xmlns:c16="http://schemas.microsoft.com/office/drawing/2014/chart" uri="{C3380CC4-5D6E-409C-BE32-E72D297353CC}">
                  <c16:uniqueId val="{00000001-400B-4F74-9D87-9EEF62A02E4C}"/>
                </c:ext>
              </c:extLst>
            </c:dLbl>
            <c:dLbl>
              <c:idx val="1"/>
              <c:layout>
                <c:manualLayout>
                  <c:x val="4.1231202384366793E-3"/>
                  <c:y val="-6.8168884740888377E-2"/>
                </c:manualLayout>
              </c:layout>
              <c:showLegendKey val="0"/>
              <c:showVal val="1"/>
              <c:showCatName val="0"/>
              <c:showSerName val="0"/>
              <c:showPercent val="1"/>
              <c:showBubbleSize val="0"/>
              <c:extLst>
                <c:ext xmlns:c15="http://schemas.microsoft.com/office/drawing/2012/chart" uri="{CE6537A1-D6FC-4f65-9D91-7224C49458BB}">
                  <c15:layout>
                    <c:manualLayout>
                      <c:w val="0.15531476870199559"/>
                      <c:h val="0.22675628328308436"/>
                    </c:manualLayout>
                  </c15:layout>
                </c:ext>
                <c:ext xmlns:c16="http://schemas.microsoft.com/office/drawing/2014/chart" uri="{C3380CC4-5D6E-409C-BE32-E72D297353CC}">
                  <c16:uniqueId val="{00000003-6B96-4FFB-AEB9-FC82AD2343DF}"/>
                </c:ext>
              </c:extLst>
            </c:dLbl>
            <c:dLbl>
              <c:idx val="2"/>
              <c:layout>
                <c:manualLayout>
                  <c:x val="0.12390529054701284"/>
                  <c:y val="-0.15701115337749727"/>
                </c:manualLayout>
              </c:layout>
              <c:showLegendKey val="0"/>
              <c:showVal val="1"/>
              <c:showCatName val="0"/>
              <c:showSerName val="0"/>
              <c:showPercent val="1"/>
              <c:showBubbleSize val="0"/>
              <c:extLst>
                <c:ext xmlns:c15="http://schemas.microsoft.com/office/drawing/2012/chart" uri="{CE6537A1-D6FC-4f65-9D91-7224C49458BB}">
                  <c15:layout>
                    <c:manualLayout>
                      <c:w val="0.12624389204331787"/>
                      <c:h val="0.21966616395815919"/>
                    </c:manualLayout>
                  </c15:layout>
                </c:ext>
                <c:ext xmlns:c16="http://schemas.microsoft.com/office/drawing/2014/chart" uri="{C3380CC4-5D6E-409C-BE32-E72D297353CC}">
                  <c16:uniqueId val="{00000004-F237-423F-8272-AF3ABC10C83A}"/>
                </c:ext>
              </c:extLst>
            </c:dLbl>
            <c:spPr>
              <a:noFill/>
              <a:ln>
                <a:noFill/>
              </a:ln>
              <a:effectLst/>
            </c:spPr>
            <c:txPr>
              <a:bodyPr rot="0" spcFirstLastPara="1" vertOverflow="ellipsis" vert="horz" wrap="square" anchor="ctr" anchorCtr="1"/>
              <a:lstStyle/>
              <a:p>
                <a:pPr>
                  <a:defRPr sz="2800" b="1" i="0" u="none" strike="noStrike" kern="1200" baseline="0">
                    <a:solidFill>
                      <a:schemeClr val="accent1">
                        <a:lumMod val="50000"/>
                      </a:schemeClr>
                    </a:solidFill>
                    <a:latin typeface="+mn-lt"/>
                    <a:ea typeface="+mn-ea"/>
                    <a:cs typeface="+mn-cs"/>
                  </a:defRPr>
                </a:pPr>
                <a:endParaRPr lang="ru-RU"/>
              </a:p>
            </c:txPr>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Transferuri de la Bugetul de Stat</c:v>
                </c:pt>
                <c:pt idx="1">
                  <c:v>Venituri proprii</c:v>
                </c:pt>
                <c:pt idx="2">
                  <c:v>Impozit pe venit</c:v>
                </c:pt>
              </c:strCache>
            </c:strRef>
          </c:cat>
          <c:val>
            <c:numRef>
              <c:f>Sheet1!$B$2:$B$4</c:f>
              <c:numCache>
                <c:formatCode>General</c:formatCode>
                <c:ptCount val="3"/>
                <c:pt idx="0">
                  <c:v>13952500</c:v>
                </c:pt>
                <c:pt idx="1">
                  <c:v>3486700</c:v>
                </c:pt>
                <c:pt idx="2">
                  <c:v>3438400</c:v>
                </c:pt>
              </c:numCache>
            </c:numRef>
          </c:val>
          <c:extLst>
            <c:ext xmlns:c16="http://schemas.microsoft.com/office/drawing/2014/chart" uri="{C3380CC4-5D6E-409C-BE32-E72D297353CC}">
              <c16:uniqueId val="{00000000-400B-4F74-9D87-9EEF62A02E4C}"/>
            </c:ext>
          </c:extLst>
        </c:ser>
        <c:dLbls>
          <c:showLegendKey val="0"/>
          <c:showVal val="0"/>
          <c:showCatName val="0"/>
          <c:showSerName val="0"/>
          <c:showPercent val="1"/>
          <c:showBubbleSize val="0"/>
          <c:showLeaderLines val="1"/>
        </c:dLbls>
        <c:firstSliceAng val="270"/>
      </c:pieChart>
      <c:spPr>
        <a:noFill/>
        <a:ln>
          <a:noFill/>
        </a:ln>
        <a:effectLst/>
      </c:spPr>
    </c:plotArea>
    <c:legend>
      <c:legendPos val="r"/>
      <c:layout>
        <c:manualLayout>
          <c:xMode val="edge"/>
          <c:yMode val="edge"/>
          <c:x val="0"/>
          <c:y val="0.30172921941979447"/>
          <c:w val="0.51425104104188035"/>
          <c:h val="0.38609997505606197"/>
        </c:manualLayout>
      </c:layout>
      <c:overlay val="0"/>
      <c:spPr>
        <a:noFill/>
        <a:ln>
          <a:noFill/>
        </a:ln>
        <a:effectLst/>
      </c:spPr>
      <c:txPr>
        <a:bodyPr rot="0" spcFirstLastPara="1" vertOverflow="ellipsis" vert="horz" wrap="square" anchor="ctr" anchorCtr="1"/>
        <a:lstStyle/>
        <a:p>
          <a:pPr>
            <a:defRPr sz="2800" b="1" i="0" u="none" strike="noStrike" kern="1200" baseline="0">
              <a:solidFill>
                <a:schemeClr val="accent1">
                  <a:lumMod val="50000"/>
                </a:schemeClr>
              </a:solidFill>
              <a:latin typeface="+mn-lt"/>
              <a:ea typeface="+mn-ea"/>
              <a:cs typeface="+mn-cs"/>
            </a:defRPr>
          </a:pPr>
          <a:endParaRPr lang="ru-RU"/>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2800" b="1"/>
      </a:pPr>
      <a:endParaRPr lang="ru-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2055012332746313"/>
          <c:y val="0.14934238271706252"/>
          <c:w val="0.33297702430294818"/>
          <c:h val="0.73563043311841436"/>
        </c:manualLayout>
      </c:layout>
      <c:pieChart>
        <c:varyColors val="1"/>
        <c:ser>
          <c:idx val="0"/>
          <c:order val="0"/>
          <c:tx>
            <c:strRef>
              <c:f>Sheet1!$B$1</c:f>
              <c:strCache>
                <c:ptCount val="1"/>
                <c:pt idx="0">
                  <c:v>Column1</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26CF-461C-9B62-50293DFED761}"/>
              </c:ext>
            </c:extLst>
          </c:dPt>
          <c:dPt>
            <c:idx val="1"/>
            <c:bubble3D val="0"/>
            <c:spPr>
              <a:solidFill>
                <a:schemeClr val="accent1">
                  <a:lumMod val="50000"/>
                </a:schemeClr>
              </a:solidFill>
              <a:ln w="19050">
                <a:solidFill>
                  <a:schemeClr val="lt1"/>
                </a:solidFill>
              </a:ln>
              <a:effectLst/>
            </c:spPr>
            <c:extLst>
              <c:ext xmlns:c16="http://schemas.microsoft.com/office/drawing/2014/chart" uri="{C3380CC4-5D6E-409C-BE32-E72D297353CC}">
                <c16:uniqueId val="{00000003-26CF-461C-9B62-50293DFED761}"/>
              </c:ext>
            </c:extLst>
          </c:dPt>
          <c:dPt>
            <c:idx val="2"/>
            <c:bubble3D val="0"/>
            <c:spPr>
              <a:solidFill>
                <a:schemeClr val="accent1">
                  <a:lumMod val="40000"/>
                  <a:lumOff val="60000"/>
                </a:schemeClr>
              </a:solidFill>
              <a:ln w="19050">
                <a:solidFill>
                  <a:schemeClr val="lt1"/>
                </a:solidFill>
              </a:ln>
              <a:effectLst/>
            </c:spPr>
            <c:extLst>
              <c:ext xmlns:c16="http://schemas.microsoft.com/office/drawing/2014/chart" uri="{C3380CC4-5D6E-409C-BE32-E72D297353CC}">
                <c16:uniqueId val="{00000005-26CF-461C-9B62-50293DFED761}"/>
              </c:ext>
            </c:extLst>
          </c:dPt>
          <c:dPt>
            <c:idx val="3"/>
            <c:bubble3D val="0"/>
            <c:spPr>
              <a:solidFill>
                <a:schemeClr val="tx2">
                  <a:lumMod val="20000"/>
                  <a:lumOff val="80000"/>
                </a:schemeClr>
              </a:solidFill>
              <a:ln w="19050">
                <a:solidFill>
                  <a:schemeClr val="lt1"/>
                </a:solidFill>
              </a:ln>
              <a:effectLst/>
            </c:spPr>
            <c:extLst>
              <c:ext xmlns:c16="http://schemas.microsoft.com/office/drawing/2014/chart" uri="{C3380CC4-5D6E-409C-BE32-E72D297353CC}">
                <c16:uniqueId val="{00000006-7645-4B65-8ED7-2477B4999049}"/>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0FFC-4C18-B3DA-548AE28973A1}"/>
              </c:ext>
            </c:extLst>
          </c:dPt>
          <c:dLbls>
            <c:dLbl>
              <c:idx val="0"/>
              <c:layout>
                <c:manualLayout>
                  <c:x val="3.1374346284275816E-2"/>
                  <c:y val="-1.8208578612683685E-2"/>
                </c:manualLayout>
              </c:layout>
              <c:spPr>
                <a:noFill/>
                <a:ln>
                  <a:noFill/>
                </a:ln>
                <a:effectLst/>
              </c:spPr>
              <c:txPr>
                <a:bodyPr rot="0" spcFirstLastPara="1" vertOverflow="ellipsis" vert="horz" wrap="square" lIns="38100" tIns="19050" rIns="38100" bIns="19050" anchor="ctr" anchorCtr="1">
                  <a:noAutofit/>
                </a:bodyPr>
                <a:lstStyle/>
                <a:p>
                  <a:pPr>
                    <a:defRPr sz="2400" b="1" i="0" u="none" strike="noStrike" kern="1200" baseline="0">
                      <a:solidFill>
                        <a:schemeClr val="accent1">
                          <a:lumMod val="50000"/>
                        </a:schemeClr>
                      </a:solidFill>
                      <a:latin typeface="+mn-lt"/>
                      <a:ea typeface="+mn-ea"/>
                      <a:cs typeface="+mn-cs"/>
                    </a:defRPr>
                  </a:pPr>
                  <a:endParaRPr lang="ru-RU"/>
                </a:p>
              </c:txPr>
              <c:showLegendKey val="0"/>
              <c:showVal val="1"/>
              <c:showCatName val="1"/>
              <c:showSerName val="0"/>
              <c:showPercent val="1"/>
              <c:showBubbleSize val="0"/>
              <c:separator>, </c:separator>
              <c:extLst>
                <c:ext xmlns:c15="http://schemas.microsoft.com/office/drawing/2012/chart" uri="{CE6537A1-D6FC-4f65-9D91-7224C49458BB}">
                  <c15:layout>
                    <c:manualLayout>
                      <c:w val="0.23806538448862083"/>
                      <c:h val="0.2792952249268959"/>
                    </c:manualLayout>
                  </c15:layout>
                </c:ext>
                <c:ext xmlns:c16="http://schemas.microsoft.com/office/drawing/2014/chart" uri="{C3380CC4-5D6E-409C-BE32-E72D297353CC}">
                  <c16:uniqueId val="{00000001-26CF-461C-9B62-50293DFED761}"/>
                </c:ext>
              </c:extLst>
            </c:dLbl>
            <c:dLbl>
              <c:idx val="1"/>
              <c:layout>
                <c:manualLayout>
                  <c:x val="-2.5677232120190151E-2"/>
                  <c:y val="-6.0387235032329831E-2"/>
                </c:manualLayout>
              </c:layout>
              <c:spPr>
                <a:noFill/>
                <a:ln>
                  <a:noFill/>
                </a:ln>
                <a:effectLst/>
              </c:spPr>
              <c:txPr>
                <a:bodyPr rot="0" spcFirstLastPara="1" vertOverflow="ellipsis" vert="horz" wrap="square" lIns="38100" tIns="19050" rIns="38100" bIns="19050" anchor="ctr" anchorCtr="1">
                  <a:noAutofit/>
                </a:bodyPr>
                <a:lstStyle/>
                <a:p>
                  <a:pPr>
                    <a:defRPr sz="2400" b="1" i="0" u="none" strike="noStrike" kern="1200" baseline="0">
                      <a:solidFill>
                        <a:schemeClr val="accent1">
                          <a:lumMod val="50000"/>
                        </a:schemeClr>
                      </a:solidFill>
                      <a:latin typeface="+mn-lt"/>
                      <a:ea typeface="+mn-ea"/>
                      <a:cs typeface="+mn-cs"/>
                    </a:defRPr>
                  </a:pPr>
                  <a:endParaRPr lang="ru-RU"/>
                </a:p>
              </c:txPr>
              <c:showLegendKey val="0"/>
              <c:showVal val="1"/>
              <c:showCatName val="1"/>
              <c:showSerName val="0"/>
              <c:showPercent val="1"/>
              <c:showBubbleSize val="0"/>
              <c:separator>, </c:separator>
              <c:extLst>
                <c:ext xmlns:c15="http://schemas.microsoft.com/office/drawing/2012/chart" uri="{CE6537A1-D6FC-4f65-9D91-7224C49458BB}">
                  <c15:layout>
                    <c:manualLayout>
                      <c:w val="0.22802780279364096"/>
                      <c:h val="0.29633996273898933"/>
                    </c:manualLayout>
                  </c15:layout>
                </c:ext>
                <c:ext xmlns:c16="http://schemas.microsoft.com/office/drawing/2014/chart" uri="{C3380CC4-5D6E-409C-BE32-E72D297353CC}">
                  <c16:uniqueId val="{00000003-26CF-461C-9B62-50293DFED761}"/>
                </c:ext>
              </c:extLst>
            </c:dLbl>
            <c:dLbl>
              <c:idx val="2"/>
              <c:layout>
                <c:manualLayout>
                  <c:x val="-7.9217117798437764E-2"/>
                  <c:y val="0.14218467262053666"/>
                </c:manualLayout>
              </c:layout>
              <c:spPr>
                <a:noFill/>
                <a:ln>
                  <a:noFill/>
                </a:ln>
                <a:effectLst/>
              </c:spPr>
              <c:txPr>
                <a:bodyPr rot="0" spcFirstLastPara="1" vertOverflow="ellipsis" vert="horz" wrap="square" lIns="38100" tIns="19050" rIns="38100" bIns="19050" anchor="ctr" anchorCtr="1">
                  <a:noAutofit/>
                </a:bodyPr>
                <a:lstStyle/>
                <a:p>
                  <a:pPr>
                    <a:defRPr sz="2400" b="1" i="0" u="none" strike="noStrike" kern="1200" baseline="0">
                      <a:solidFill>
                        <a:schemeClr val="accent1">
                          <a:lumMod val="50000"/>
                        </a:schemeClr>
                      </a:solidFill>
                      <a:latin typeface="+mn-lt"/>
                      <a:ea typeface="+mn-ea"/>
                      <a:cs typeface="+mn-cs"/>
                    </a:defRPr>
                  </a:pPr>
                  <a:endParaRPr lang="ru-RU"/>
                </a:p>
              </c:txPr>
              <c:showLegendKey val="0"/>
              <c:showVal val="1"/>
              <c:showCatName val="1"/>
              <c:showSerName val="0"/>
              <c:showPercent val="1"/>
              <c:showBubbleSize val="0"/>
              <c:separator>, </c:separator>
              <c:extLst>
                <c:ext xmlns:c15="http://schemas.microsoft.com/office/drawing/2012/chart" uri="{CE6537A1-D6FC-4f65-9D91-7224C49458BB}">
                  <c15:layout>
                    <c:manualLayout>
                      <c:w val="0.18128237401580768"/>
                      <c:h val="0.21038990634761601"/>
                    </c:manualLayout>
                  </c15:layout>
                </c:ext>
                <c:ext xmlns:c16="http://schemas.microsoft.com/office/drawing/2014/chart" uri="{C3380CC4-5D6E-409C-BE32-E72D297353CC}">
                  <c16:uniqueId val="{00000005-26CF-461C-9B62-50293DFED761}"/>
                </c:ext>
              </c:extLst>
            </c:dLbl>
            <c:dLbl>
              <c:idx val="3"/>
              <c:layout>
                <c:manualLayout>
                  <c:x val="4.760987902417646E-2"/>
                  <c:y val="4.4320138308728161E-3"/>
                </c:manualLayout>
              </c:layout>
              <c:spPr>
                <a:noFill/>
                <a:ln>
                  <a:noFill/>
                </a:ln>
                <a:effectLst/>
              </c:spPr>
              <c:txPr>
                <a:bodyPr rot="0" spcFirstLastPara="1" vertOverflow="ellipsis" vert="horz" wrap="square" lIns="38100" tIns="19050" rIns="38100" bIns="19050" anchor="ctr" anchorCtr="1">
                  <a:noAutofit/>
                </a:bodyPr>
                <a:lstStyle/>
                <a:p>
                  <a:pPr>
                    <a:defRPr sz="2400" b="1" i="0" u="none" strike="noStrike" kern="1200" baseline="0">
                      <a:solidFill>
                        <a:schemeClr val="accent1">
                          <a:lumMod val="50000"/>
                        </a:schemeClr>
                      </a:solidFill>
                      <a:latin typeface="+mn-lt"/>
                      <a:ea typeface="+mn-ea"/>
                      <a:cs typeface="+mn-cs"/>
                    </a:defRPr>
                  </a:pPr>
                  <a:endParaRPr lang="ru-RU"/>
                </a:p>
              </c:txPr>
              <c:showLegendKey val="0"/>
              <c:showVal val="1"/>
              <c:showCatName val="1"/>
              <c:showSerName val="0"/>
              <c:showPercent val="1"/>
              <c:showBubbleSize val="0"/>
              <c:separator>, </c:separator>
              <c:extLst>
                <c:ext xmlns:c15="http://schemas.microsoft.com/office/drawing/2012/chart" uri="{CE6537A1-D6FC-4f65-9D91-7224C49458BB}">
                  <c15:layout>
                    <c:manualLayout>
                      <c:w val="0.32175899079030229"/>
                      <c:h val="0.16309190093020626"/>
                    </c:manualLayout>
                  </c15:layout>
                </c:ext>
                <c:ext xmlns:c16="http://schemas.microsoft.com/office/drawing/2014/chart" uri="{C3380CC4-5D6E-409C-BE32-E72D297353CC}">
                  <c16:uniqueId val="{00000006-7645-4B65-8ED7-2477B4999049}"/>
                </c:ext>
              </c:extLst>
            </c:dLbl>
            <c:dLbl>
              <c:idx val="4"/>
              <c:layout>
                <c:manualLayout>
                  <c:x val="0.24364104181197394"/>
                  <c:y val="1.6209330407110988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9-0FFC-4C18-B3DA-548AE28973A1}"/>
                </c:ext>
              </c:extLst>
            </c:dLbl>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accent1">
                        <a:lumMod val="50000"/>
                      </a:schemeClr>
                    </a:solidFill>
                    <a:latin typeface="+mn-lt"/>
                    <a:ea typeface="+mn-ea"/>
                    <a:cs typeface="+mn-cs"/>
                  </a:defRPr>
                </a:pPr>
                <a:endParaRPr lang="ru-RU"/>
              </a:p>
            </c:txPr>
            <c:showLegendKey val="0"/>
            <c:showVal val="1"/>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Prestare servicii</c:v>
                </c:pt>
                <c:pt idx="1">
                  <c:v>Impozit funciar și bunuri imobiliare</c:v>
                </c:pt>
                <c:pt idx="2">
                  <c:v>Taxe locale</c:v>
                </c:pt>
                <c:pt idx="3">
                  <c:v>Arenda și locațiunea</c:v>
                </c:pt>
                <c:pt idx="4">
                  <c:v>Alte venituri</c:v>
                </c:pt>
              </c:strCache>
            </c:strRef>
          </c:cat>
          <c:val>
            <c:numRef>
              <c:f>Sheet1!$B$2:$B$6</c:f>
              <c:numCache>
                <c:formatCode>0</c:formatCode>
                <c:ptCount val="5"/>
                <c:pt idx="0">
                  <c:v>1841000</c:v>
                </c:pt>
                <c:pt idx="1">
                  <c:v>911700</c:v>
                </c:pt>
                <c:pt idx="2">
                  <c:v>474000</c:v>
                </c:pt>
                <c:pt idx="3">
                  <c:v>49000</c:v>
                </c:pt>
                <c:pt idx="4">
                  <c:v>211000</c:v>
                </c:pt>
              </c:numCache>
            </c:numRef>
          </c:val>
          <c:extLst>
            <c:ext xmlns:c16="http://schemas.microsoft.com/office/drawing/2014/chart" uri="{C3380CC4-5D6E-409C-BE32-E72D297353CC}">
              <c16:uniqueId val="{00000000-E307-470A-AE5B-A053DF580992}"/>
            </c:ext>
          </c:extLst>
        </c:ser>
        <c:dLbls>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ru-RU"/>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769895009959319"/>
          <c:y val="0"/>
          <c:w val="0.47172359875906261"/>
          <c:h val="0.98425374423306089"/>
        </c:manualLayout>
      </c:layout>
      <c:barChart>
        <c:barDir val="bar"/>
        <c:grouping val="clustered"/>
        <c:varyColors val="0"/>
        <c:ser>
          <c:idx val="0"/>
          <c:order val="0"/>
          <c:tx>
            <c:strRef>
              <c:f>Sheet1!$B$1</c:f>
              <c:strCache>
                <c:ptCount val="1"/>
                <c:pt idx="0">
                  <c:v>Venituri, Lei</c:v>
                </c:pt>
              </c:strCache>
            </c:strRef>
          </c:tx>
          <c:spPr>
            <a:solidFill>
              <a:schemeClr val="accent1">
                <a:lumMod val="50000"/>
              </a:schemeClr>
            </a:solidFill>
            <a:ln>
              <a:noFill/>
            </a:ln>
            <a:effectLst/>
          </c:spPr>
          <c:invertIfNegative val="0"/>
          <c:dLbls>
            <c:dLbl>
              <c:idx val="0"/>
              <c:layout>
                <c:manualLayout>
                  <c:x val="0"/>
                  <c:y val="2.5292585582502359E-17"/>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9C34-4EFB-9CA7-501549AE6D18}"/>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accent2"/>
                    </a:solidFill>
                    <a:latin typeface="+mn-lt"/>
                    <a:ea typeface="+mn-ea"/>
                    <a:cs typeface="+mn-cs"/>
                  </a:defRPr>
                </a:pPr>
                <a:endParaRPr lang="ru-RU"/>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0"/>
              </c:ext>
            </c:extLst>
          </c:dLbls>
          <c:cat>
            <c:strRef>
              <c:f>Sheet1!$A$2:$A$7</c:f>
              <c:strCache>
                <c:ptCount val="6"/>
                <c:pt idx="0">
                  <c:v>Taxa pentru amenajarea teritoriului</c:v>
                </c:pt>
                <c:pt idx="1">
                  <c:v>Taxa pentru dispozitivele publicitare</c:v>
                </c:pt>
                <c:pt idx="2">
                  <c:v>Taxa pentru unitatile comerciale si/sau de prestari servicii</c:v>
                </c:pt>
                <c:pt idx="3">
                  <c:v>Taxa pentru cazare</c:v>
                </c:pt>
                <c:pt idx="4">
                  <c:v>Taxa pentru salubrizare</c:v>
                </c:pt>
                <c:pt idx="5">
                  <c:v>Taxa pentru patenta de întreprinzător</c:v>
                </c:pt>
              </c:strCache>
            </c:strRef>
          </c:cat>
          <c:val>
            <c:numRef>
              <c:f>Sheet1!$B$2:$B$7</c:f>
              <c:numCache>
                <c:formatCode>0</c:formatCode>
                <c:ptCount val="6"/>
                <c:pt idx="0">
                  <c:v>50000</c:v>
                </c:pt>
                <c:pt idx="1">
                  <c:v>6000</c:v>
                </c:pt>
                <c:pt idx="2">
                  <c:v>350000</c:v>
                </c:pt>
                <c:pt idx="3">
                  <c:v>60000</c:v>
                </c:pt>
                <c:pt idx="4">
                  <c:v>4000</c:v>
                </c:pt>
                <c:pt idx="5">
                  <c:v>4000</c:v>
                </c:pt>
              </c:numCache>
            </c:numRef>
          </c:val>
          <c:extLst>
            <c:ext xmlns:c16="http://schemas.microsoft.com/office/drawing/2014/chart" uri="{C3380CC4-5D6E-409C-BE32-E72D297353CC}">
              <c16:uniqueId val="{00000000-738B-4CA3-A2B1-1D62AE8F0222}"/>
            </c:ext>
          </c:extLst>
        </c:ser>
        <c:dLbls>
          <c:showLegendKey val="0"/>
          <c:showVal val="0"/>
          <c:showCatName val="0"/>
          <c:showSerName val="0"/>
          <c:showPercent val="0"/>
          <c:showBubbleSize val="0"/>
        </c:dLbls>
        <c:gapWidth val="182"/>
        <c:axId val="605830232"/>
        <c:axId val="605830560"/>
      </c:barChart>
      <c:catAx>
        <c:axId val="60583023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t" anchorCtr="0"/>
          <a:lstStyle/>
          <a:p>
            <a:pPr>
              <a:defRPr sz="2400" b="1" i="0" u="none" strike="noStrike" kern="1200" baseline="0">
                <a:ln>
                  <a:noFill/>
                </a:ln>
                <a:solidFill>
                  <a:schemeClr val="accent1">
                    <a:lumMod val="50000"/>
                  </a:schemeClr>
                </a:solidFill>
                <a:latin typeface="+mn-lt"/>
                <a:ea typeface="+mn-ea"/>
                <a:cs typeface="+mn-cs"/>
              </a:defRPr>
            </a:pPr>
            <a:endParaRPr lang="ru-RU"/>
          </a:p>
        </c:txPr>
        <c:crossAx val="605830560"/>
        <c:crosses val="autoZero"/>
        <c:auto val="1"/>
        <c:lblAlgn val="ctr"/>
        <c:lblOffset val="100"/>
        <c:noMultiLvlLbl val="0"/>
      </c:catAx>
      <c:valAx>
        <c:axId val="605830560"/>
        <c:scaling>
          <c:orientation val="minMax"/>
        </c:scaling>
        <c:delete val="1"/>
        <c:axPos val="t"/>
        <c:majorGridlines>
          <c:spPr>
            <a:ln w="9525" cap="flat" cmpd="sng" algn="ctr">
              <a:solidFill>
                <a:schemeClr val="tx1">
                  <a:lumMod val="15000"/>
                  <a:lumOff val="85000"/>
                </a:schemeClr>
              </a:solidFill>
              <a:prstDash val="sysDot"/>
              <a:round/>
            </a:ln>
            <a:effectLst/>
          </c:spPr>
        </c:majorGridlines>
        <c:numFmt formatCode="0" sourceLinked="1"/>
        <c:majorTickMark val="none"/>
        <c:minorTickMark val="none"/>
        <c:tickLblPos val="nextTo"/>
        <c:crossAx val="60583023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solidFill>
        <a:schemeClr val="tx1">
          <a:lumMod val="15000"/>
          <a:lumOff val="85000"/>
        </a:schemeClr>
      </a:solidFill>
      <a:prstDash val="sysDot"/>
    </a:ln>
    <a:effectLst/>
  </c:spPr>
  <c:txPr>
    <a:bodyPr/>
    <a:lstStyle/>
    <a:p>
      <a:pPr>
        <a:defRPr/>
      </a:pPr>
      <a:endParaRPr lang="ru-RU"/>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015923501542787E-2"/>
          <c:y val="7.2497009220397868E-2"/>
          <c:w val="0.88240090637788038"/>
          <c:h val="0.66976095221898835"/>
        </c:manualLayout>
      </c:layout>
      <c:barChart>
        <c:barDir val="col"/>
        <c:grouping val="clustered"/>
        <c:varyColors val="0"/>
        <c:ser>
          <c:idx val="0"/>
          <c:order val="0"/>
          <c:tx>
            <c:strRef>
              <c:f>Sheet1!$B$1</c:f>
              <c:strCache>
                <c:ptCount val="1"/>
                <c:pt idx="0">
                  <c:v>Venituri, Lei</c:v>
                </c:pt>
              </c:strCache>
            </c:strRef>
          </c:tx>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26CF-461C-9B62-50293DFED761}"/>
              </c:ext>
            </c:extLst>
          </c:dPt>
          <c:dPt>
            <c:idx val="1"/>
            <c:invertIfNegative val="0"/>
            <c:bubble3D val="0"/>
            <c:spPr>
              <a:solidFill>
                <a:schemeClr val="accent1">
                  <a:lumMod val="50000"/>
                </a:schemeClr>
              </a:solidFill>
              <a:ln w="19050">
                <a:solidFill>
                  <a:schemeClr val="lt1"/>
                </a:solidFill>
              </a:ln>
              <a:effectLst/>
            </c:spPr>
            <c:extLst>
              <c:ext xmlns:c16="http://schemas.microsoft.com/office/drawing/2014/chart" uri="{C3380CC4-5D6E-409C-BE32-E72D297353CC}">
                <c16:uniqueId val="{00000003-26CF-461C-9B62-50293DFED761}"/>
              </c:ext>
            </c:extLst>
          </c:dPt>
          <c:dPt>
            <c:idx val="2"/>
            <c:invertIfNegative val="0"/>
            <c:bubble3D val="0"/>
            <c:spPr>
              <a:solidFill>
                <a:schemeClr val="accent1">
                  <a:lumMod val="40000"/>
                  <a:lumOff val="60000"/>
                </a:schemeClr>
              </a:solidFill>
              <a:ln w="19050">
                <a:solidFill>
                  <a:schemeClr val="lt1"/>
                </a:solidFill>
              </a:ln>
              <a:effectLst/>
            </c:spPr>
            <c:extLst>
              <c:ext xmlns:c16="http://schemas.microsoft.com/office/drawing/2014/chart" uri="{C3380CC4-5D6E-409C-BE32-E72D297353CC}">
                <c16:uniqueId val="{00000005-26CF-461C-9B62-50293DFED761}"/>
              </c:ext>
            </c:extLst>
          </c:dPt>
          <c:dPt>
            <c:idx val="3"/>
            <c:invertIfNegative val="0"/>
            <c:bubble3D val="0"/>
            <c:explosion val="2"/>
            <c:spPr>
              <a:solidFill>
                <a:schemeClr val="accent1"/>
              </a:solidFill>
              <a:ln w="19050">
                <a:solidFill>
                  <a:schemeClr val="lt1"/>
                </a:solidFill>
              </a:ln>
              <a:effectLst/>
            </c:spPr>
            <c:extLst>
              <c:ext xmlns:c16="http://schemas.microsoft.com/office/drawing/2014/chart" uri="{C3380CC4-5D6E-409C-BE32-E72D297353CC}">
                <c16:uniqueId val="{00000007-26CF-461C-9B62-50293DFED761}"/>
              </c:ext>
            </c:extLst>
          </c:dPt>
          <c:dLbls>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accent1">
                        <a:lumMod val="50000"/>
                      </a:schemeClr>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Arenda terenurilor</c:v>
                </c:pt>
                <c:pt idx="1">
                  <c:v>Locațiunea spațiilor</c:v>
                </c:pt>
                <c:pt idx="2">
                  <c:v>Exclud teren. din circ agric</c:v>
                </c:pt>
                <c:pt idx="3">
                  <c:v>Plata pentru certificate</c:v>
                </c:pt>
              </c:strCache>
            </c:strRef>
          </c:cat>
          <c:val>
            <c:numRef>
              <c:f>Sheet1!$B$2:$B$5</c:f>
              <c:numCache>
                <c:formatCode>0</c:formatCode>
                <c:ptCount val="4"/>
                <c:pt idx="0">
                  <c:v>49000</c:v>
                </c:pt>
                <c:pt idx="1">
                  <c:v>12000</c:v>
                </c:pt>
                <c:pt idx="2">
                  <c:v>200000</c:v>
                </c:pt>
                <c:pt idx="3">
                  <c:v>11000</c:v>
                </c:pt>
              </c:numCache>
            </c:numRef>
          </c:val>
          <c:extLst>
            <c:ext xmlns:c16="http://schemas.microsoft.com/office/drawing/2014/chart" uri="{C3380CC4-5D6E-409C-BE32-E72D297353CC}">
              <c16:uniqueId val="{00000000-E307-470A-AE5B-A053DF580992}"/>
            </c:ext>
          </c:extLst>
        </c:ser>
        <c:dLbls>
          <c:showLegendKey val="0"/>
          <c:showVal val="0"/>
          <c:showCatName val="0"/>
          <c:showSerName val="0"/>
          <c:showPercent val="0"/>
          <c:showBubbleSize val="0"/>
        </c:dLbls>
        <c:gapWidth val="100"/>
        <c:axId val="1955114063"/>
        <c:axId val="1955115727"/>
      </c:barChart>
      <c:catAx>
        <c:axId val="1955114063"/>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1" i="0" u="none" strike="noStrike" kern="1200" baseline="0">
                <a:solidFill>
                  <a:schemeClr val="accent1">
                    <a:lumMod val="50000"/>
                  </a:schemeClr>
                </a:solidFill>
                <a:latin typeface="+mn-lt"/>
                <a:ea typeface="+mn-ea"/>
                <a:cs typeface="+mn-cs"/>
              </a:defRPr>
            </a:pPr>
            <a:endParaRPr lang="ru-RU"/>
          </a:p>
        </c:txPr>
        <c:crossAx val="1955115727"/>
        <c:crosses val="autoZero"/>
        <c:auto val="1"/>
        <c:lblAlgn val="ctr"/>
        <c:lblOffset val="100"/>
        <c:noMultiLvlLbl val="0"/>
      </c:catAx>
      <c:valAx>
        <c:axId val="1955115727"/>
        <c:scaling>
          <c:orientation val="minMax"/>
        </c:scaling>
        <c:delete val="0"/>
        <c:axPos val="l"/>
        <c:majorGridlines>
          <c:spPr>
            <a:ln w="9525" cap="flat" cmpd="sng" algn="ctr">
              <a:solidFill>
                <a:schemeClr val="tx1">
                  <a:lumMod val="15000"/>
                  <a:lumOff val="85000"/>
                </a:schemeClr>
              </a:solidFill>
              <a:prstDash val="sysDot"/>
              <a:round/>
            </a:ln>
            <a:effectLst/>
          </c:spPr>
        </c:majorGridlines>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ru-RU"/>
          </a:p>
        </c:txPr>
        <c:crossAx val="1955114063"/>
        <c:crosses val="autoZero"/>
        <c:crossBetween val="between"/>
      </c:valAx>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ru-RU"/>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769895009959319"/>
          <c:y val="0"/>
          <c:w val="0.47172359875906261"/>
          <c:h val="0.98425374423306089"/>
        </c:manualLayout>
      </c:layout>
      <c:barChart>
        <c:barDir val="bar"/>
        <c:grouping val="clustered"/>
        <c:varyColors val="0"/>
        <c:ser>
          <c:idx val="0"/>
          <c:order val="0"/>
          <c:tx>
            <c:strRef>
              <c:f>Sheet1!$B$1</c:f>
              <c:strCache>
                <c:ptCount val="1"/>
                <c:pt idx="0">
                  <c:v>Cheltuieli, Lei</c:v>
                </c:pt>
              </c:strCache>
            </c:strRef>
          </c:tx>
          <c:spPr>
            <a:solidFill>
              <a:schemeClr val="accent1">
                <a:lumMod val="50000"/>
              </a:schemeClr>
            </a:solidFill>
            <a:ln>
              <a:noFill/>
            </a:ln>
            <a:effectLst/>
          </c:spPr>
          <c:invertIfNegative val="0"/>
          <c:dLbls>
            <c:dLbl>
              <c:idx val="0"/>
              <c:layout>
                <c:manualLayout>
                  <c:x val="0"/>
                  <c:y val="2.5292585582502359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76C-45CB-B960-7EA15258A9E5}"/>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accent2"/>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Grădinița nr.24 și nr.144</c:v>
                </c:pt>
                <c:pt idx="1">
                  <c:v>Primărie și Consiliul Local</c:v>
                </c:pt>
                <c:pt idx="2">
                  <c:v>Dezvoltarea comunală, amenajare și iluminat stradal</c:v>
                </c:pt>
                <c:pt idx="3">
                  <c:v>Instituții de cultură, biblioteca, sport</c:v>
                </c:pt>
                <c:pt idx="4">
                  <c:v>Reparația drumurilor</c:v>
                </c:pt>
                <c:pt idx="5">
                  <c:v>Asistenta sociala</c:v>
                </c:pt>
                <c:pt idx="6">
                  <c:v>Fondul de rezerva</c:v>
                </c:pt>
              </c:strCache>
            </c:strRef>
          </c:cat>
          <c:val>
            <c:numRef>
              <c:f>Sheet1!$B$2:$B$8</c:f>
              <c:numCache>
                <c:formatCode>0</c:formatCode>
                <c:ptCount val="7"/>
                <c:pt idx="0">
                  <c:v>12338300</c:v>
                </c:pt>
                <c:pt idx="1">
                  <c:v>4199500</c:v>
                </c:pt>
                <c:pt idx="2">
                  <c:v>1763300</c:v>
                </c:pt>
                <c:pt idx="3">
                  <c:v>1181700</c:v>
                </c:pt>
                <c:pt idx="4">
                  <c:v>1055200</c:v>
                </c:pt>
                <c:pt idx="5">
                  <c:v>249600</c:v>
                </c:pt>
                <c:pt idx="6">
                  <c:v>100000</c:v>
                </c:pt>
              </c:numCache>
            </c:numRef>
          </c:val>
          <c:extLst>
            <c:ext xmlns:c16="http://schemas.microsoft.com/office/drawing/2014/chart" uri="{C3380CC4-5D6E-409C-BE32-E72D297353CC}">
              <c16:uniqueId val="{00000001-F76C-45CB-B960-7EA15258A9E5}"/>
            </c:ext>
          </c:extLst>
        </c:ser>
        <c:dLbls>
          <c:showLegendKey val="0"/>
          <c:showVal val="0"/>
          <c:showCatName val="0"/>
          <c:showSerName val="0"/>
          <c:showPercent val="0"/>
          <c:showBubbleSize val="0"/>
        </c:dLbls>
        <c:gapWidth val="182"/>
        <c:axId val="125391872"/>
        <c:axId val="193232896"/>
      </c:barChart>
      <c:catAx>
        <c:axId val="12539187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t" anchorCtr="0"/>
          <a:lstStyle/>
          <a:p>
            <a:pPr>
              <a:defRPr sz="2400" b="1" i="0" u="none" strike="noStrike" kern="1200" baseline="0">
                <a:ln>
                  <a:noFill/>
                </a:ln>
                <a:solidFill>
                  <a:schemeClr val="accent1">
                    <a:lumMod val="50000"/>
                  </a:schemeClr>
                </a:solidFill>
                <a:latin typeface="+mn-lt"/>
                <a:ea typeface="+mn-ea"/>
                <a:cs typeface="+mn-cs"/>
              </a:defRPr>
            </a:pPr>
            <a:endParaRPr lang="ru-RU"/>
          </a:p>
        </c:txPr>
        <c:crossAx val="193232896"/>
        <c:crosses val="autoZero"/>
        <c:auto val="1"/>
        <c:lblAlgn val="ctr"/>
        <c:lblOffset val="100"/>
        <c:noMultiLvlLbl val="0"/>
      </c:catAx>
      <c:valAx>
        <c:axId val="193232896"/>
        <c:scaling>
          <c:orientation val="minMax"/>
        </c:scaling>
        <c:delete val="1"/>
        <c:axPos val="t"/>
        <c:majorGridlines>
          <c:spPr>
            <a:ln w="9525" cap="flat" cmpd="sng" algn="ctr">
              <a:solidFill>
                <a:schemeClr val="tx1">
                  <a:lumMod val="15000"/>
                  <a:lumOff val="85000"/>
                </a:schemeClr>
              </a:solidFill>
              <a:prstDash val="sysDot"/>
              <a:round/>
            </a:ln>
            <a:effectLst/>
          </c:spPr>
        </c:majorGridlines>
        <c:numFmt formatCode="0" sourceLinked="1"/>
        <c:majorTickMark val="none"/>
        <c:minorTickMark val="none"/>
        <c:tickLblPos val="nextTo"/>
        <c:crossAx val="1253918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1"/>
            <a:ext cx="4302231" cy="341064"/>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5623697" y="1"/>
            <a:ext cx="4302231" cy="341064"/>
          </a:xfrm>
          <a:prstGeom prst="rect">
            <a:avLst/>
          </a:prstGeom>
        </p:spPr>
        <p:txBody>
          <a:bodyPr vert="horz" lIns="91440" tIns="45720" rIns="91440" bIns="45720" rtlCol="0"/>
          <a:lstStyle>
            <a:lvl1pPr algn="r">
              <a:defRPr sz="1200"/>
            </a:lvl1pPr>
          </a:lstStyle>
          <a:p>
            <a:fld id="{0E1526B0-8ABD-4907-B054-4C9A0DDD7888}" type="datetimeFigureOut">
              <a:rPr lang="ru-RU" smtClean="0"/>
              <a:t>чт 21.12.23</a:t>
            </a:fld>
            <a:endParaRPr lang="ru-RU"/>
          </a:p>
        </p:txBody>
      </p:sp>
      <p:sp>
        <p:nvSpPr>
          <p:cNvPr id="4" name="Нижний колонтитул 3"/>
          <p:cNvSpPr>
            <a:spLocks noGrp="1"/>
          </p:cNvSpPr>
          <p:nvPr>
            <p:ph type="ftr" sz="quarter" idx="2"/>
          </p:nvPr>
        </p:nvSpPr>
        <p:spPr>
          <a:xfrm>
            <a:off x="0" y="6456612"/>
            <a:ext cx="4302231" cy="341063"/>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5623697" y="6456612"/>
            <a:ext cx="4302231" cy="341063"/>
          </a:xfrm>
          <a:prstGeom prst="rect">
            <a:avLst/>
          </a:prstGeom>
        </p:spPr>
        <p:txBody>
          <a:bodyPr vert="horz" lIns="91440" tIns="45720" rIns="91440" bIns="45720" rtlCol="0" anchor="b"/>
          <a:lstStyle>
            <a:lvl1pPr algn="r">
              <a:defRPr sz="1200"/>
            </a:lvl1pPr>
          </a:lstStyle>
          <a:p>
            <a:fld id="{C88A2D09-D3DF-4F48-AFBB-7A8B621FCBD6}" type="slidenum">
              <a:rPr lang="ru-RU" smtClean="0"/>
              <a:t>‹#›</a:t>
            </a:fld>
            <a:endParaRPr lang="ru-RU"/>
          </a:p>
        </p:txBody>
      </p:sp>
    </p:spTree>
    <p:extLst>
      <p:ext uri="{BB962C8B-B14F-4D97-AF65-F5344CB8AC3E}">
        <p14:creationId xmlns:p14="http://schemas.microsoft.com/office/powerpoint/2010/main" val="4299492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302231" cy="34106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623697" y="1"/>
            <a:ext cx="4302231" cy="341064"/>
          </a:xfrm>
          <a:prstGeom prst="rect">
            <a:avLst/>
          </a:prstGeom>
        </p:spPr>
        <p:txBody>
          <a:bodyPr vert="horz" lIns="91440" tIns="45720" rIns="91440" bIns="45720" rtlCol="0"/>
          <a:lstStyle>
            <a:lvl1pPr algn="r">
              <a:defRPr sz="1200"/>
            </a:lvl1pPr>
          </a:lstStyle>
          <a:p>
            <a:fld id="{1929F1CF-AD39-42CE-BC4C-E936A82DCCAE}" type="datetimeFigureOut">
              <a:rPr lang="en-US" smtClean="0"/>
              <a:t>12/21/2023</a:t>
            </a:fld>
            <a:endParaRPr lang="en-US"/>
          </a:p>
        </p:txBody>
      </p:sp>
      <p:sp>
        <p:nvSpPr>
          <p:cNvPr id="4" name="Slide Image Placeholder 3"/>
          <p:cNvSpPr>
            <a:spLocks noGrp="1" noRot="1" noChangeAspect="1"/>
          </p:cNvSpPr>
          <p:nvPr>
            <p:ph type="sldImg" idx="2"/>
          </p:nvPr>
        </p:nvSpPr>
        <p:spPr>
          <a:xfrm>
            <a:off x="2925763" y="849313"/>
            <a:ext cx="4076700" cy="229393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92823" y="3271381"/>
            <a:ext cx="7942580" cy="267658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456612"/>
            <a:ext cx="4302231" cy="3410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623697" y="6456612"/>
            <a:ext cx="4302231" cy="341063"/>
          </a:xfrm>
          <a:prstGeom prst="rect">
            <a:avLst/>
          </a:prstGeom>
        </p:spPr>
        <p:txBody>
          <a:bodyPr vert="horz" lIns="91440" tIns="45720" rIns="91440" bIns="45720" rtlCol="0" anchor="b"/>
          <a:lstStyle>
            <a:lvl1pPr algn="r">
              <a:defRPr sz="1200"/>
            </a:lvl1pPr>
          </a:lstStyle>
          <a:p>
            <a:fld id="{21FCE793-0A31-431A-8D9D-4FF457359B95}" type="slidenum">
              <a:rPr lang="en-US" smtClean="0"/>
              <a:t>‹#›</a:t>
            </a:fld>
            <a:endParaRPr lang="en-US"/>
          </a:p>
        </p:txBody>
      </p:sp>
    </p:spTree>
    <p:extLst>
      <p:ext uri="{BB962C8B-B14F-4D97-AF65-F5344CB8AC3E}">
        <p14:creationId xmlns:p14="http://schemas.microsoft.com/office/powerpoint/2010/main" val="19796574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21FCE793-0A31-431A-8D9D-4FF457359B95}" type="slidenum">
              <a:rPr lang="en-US" smtClean="0"/>
              <a:t>8</a:t>
            </a:fld>
            <a:endParaRPr lang="en-US"/>
          </a:p>
        </p:txBody>
      </p:sp>
    </p:spTree>
    <p:extLst>
      <p:ext uri="{BB962C8B-B14F-4D97-AF65-F5344CB8AC3E}">
        <p14:creationId xmlns:p14="http://schemas.microsoft.com/office/powerpoint/2010/main" val="2873100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1FCE793-0A31-431A-8D9D-4FF457359B95}" type="slidenum">
              <a:rPr lang="en-US" smtClean="0"/>
              <a:t>9</a:t>
            </a:fld>
            <a:endParaRPr lang="en-US"/>
          </a:p>
        </p:txBody>
      </p:sp>
    </p:spTree>
    <p:extLst>
      <p:ext uri="{BB962C8B-B14F-4D97-AF65-F5344CB8AC3E}">
        <p14:creationId xmlns:p14="http://schemas.microsoft.com/office/powerpoint/2010/main" val="2125988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2CF9D-D04E-4B55-8738-A56A88D329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68619D7-4919-4B32-8D09-D9AC507E97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CBCDD42-5898-4F24-9109-3A49CE4945CE}"/>
              </a:ext>
            </a:extLst>
          </p:cNvPr>
          <p:cNvSpPr>
            <a:spLocks noGrp="1"/>
          </p:cNvSpPr>
          <p:nvPr>
            <p:ph type="dt" sz="half" idx="10"/>
          </p:nvPr>
        </p:nvSpPr>
        <p:spPr/>
        <p:txBody>
          <a:bodyPr/>
          <a:lstStyle/>
          <a:p>
            <a:fld id="{5D07779C-6DBE-46A5-A19B-77F1FDB919BE}" type="datetimeFigureOut">
              <a:rPr lang="en-US" smtClean="0"/>
              <a:t>12/21/2023</a:t>
            </a:fld>
            <a:endParaRPr lang="en-US"/>
          </a:p>
        </p:txBody>
      </p:sp>
      <p:sp>
        <p:nvSpPr>
          <p:cNvPr id="5" name="Footer Placeholder 4">
            <a:extLst>
              <a:ext uri="{FF2B5EF4-FFF2-40B4-BE49-F238E27FC236}">
                <a16:creationId xmlns:a16="http://schemas.microsoft.com/office/drawing/2014/main" id="{925C82D1-63F0-4FF7-BFB6-C28117916B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50C274-231B-4B5F-9441-D3EC091F31A5}"/>
              </a:ext>
            </a:extLst>
          </p:cNvPr>
          <p:cNvSpPr>
            <a:spLocks noGrp="1"/>
          </p:cNvSpPr>
          <p:nvPr>
            <p:ph type="sldNum" sz="quarter" idx="12"/>
          </p:nvPr>
        </p:nvSpPr>
        <p:spPr/>
        <p:txBody>
          <a:bodyPr/>
          <a:lstStyle/>
          <a:p>
            <a:fld id="{DE923987-2D08-4734-B0D6-BE67B57A0704}" type="slidenum">
              <a:rPr lang="en-US" smtClean="0"/>
              <a:t>‹#›</a:t>
            </a:fld>
            <a:endParaRPr lang="en-US"/>
          </a:p>
        </p:txBody>
      </p:sp>
    </p:spTree>
    <p:extLst>
      <p:ext uri="{BB962C8B-B14F-4D97-AF65-F5344CB8AC3E}">
        <p14:creationId xmlns:p14="http://schemas.microsoft.com/office/powerpoint/2010/main" val="1355259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AA66C-A1EA-4F5B-B3B1-3EC0C0FD20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8F38293-8E08-4C26-83C3-274D91E4383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173519-B90E-4BDE-9F56-67B6CC1DCF6D}"/>
              </a:ext>
            </a:extLst>
          </p:cNvPr>
          <p:cNvSpPr>
            <a:spLocks noGrp="1"/>
          </p:cNvSpPr>
          <p:nvPr>
            <p:ph type="dt" sz="half" idx="10"/>
          </p:nvPr>
        </p:nvSpPr>
        <p:spPr/>
        <p:txBody>
          <a:bodyPr/>
          <a:lstStyle/>
          <a:p>
            <a:fld id="{5D07779C-6DBE-46A5-A19B-77F1FDB919BE}" type="datetimeFigureOut">
              <a:rPr lang="en-US" smtClean="0"/>
              <a:t>12/21/2023</a:t>
            </a:fld>
            <a:endParaRPr lang="en-US"/>
          </a:p>
        </p:txBody>
      </p:sp>
      <p:sp>
        <p:nvSpPr>
          <p:cNvPr id="5" name="Footer Placeholder 4">
            <a:extLst>
              <a:ext uri="{FF2B5EF4-FFF2-40B4-BE49-F238E27FC236}">
                <a16:creationId xmlns:a16="http://schemas.microsoft.com/office/drawing/2014/main" id="{9222F1BC-3CED-443B-B113-F3E3CB13ED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C9249F-AE28-4842-8E5B-BF68BCCDEE8D}"/>
              </a:ext>
            </a:extLst>
          </p:cNvPr>
          <p:cNvSpPr>
            <a:spLocks noGrp="1"/>
          </p:cNvSpPr>
          <p:nvPr>
            <p:ph type="sldNum" sz="quarter" idx="12"/>
          </p:nvPr>
        </p:nvSpPr>
        <p:spPr/>
        <p:txBody>
          <a:bodyPr/>
          <a:lstStyle/>
          <a:p>
            <a:fld id="{DE923987-2D08-4734-B0D6-BE67B57A0704}" type="slidenum">
              <a:rPr lang="en-US" smtClean="0"/>
              <a:t>‹#›</a:t>
            </a:fld>
            <a:endParaRPr lang="en-US"/>
          </a:p>
        </p:txBody>
      </p:sp>
    </p:spTree>
    <p:extLst>
      <p:ext uri="{BB962C8B-B14F-4D97-AF65-F5344CB8AC3E}">
        <p14:creationId xmlns:p14="http://schemas.microsoft.com/office/powerpoint/2010/main" val="1283796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363A6F-FA84-4914-BC3A-4A8539DF9D0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635CB1-0578-4F48-9C65-280BCA4F86E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AA33F7-8FCC-4B5E-8465-E494F9DDB43A}"/>
              </a:ext>
            </a:extLst>
          </p:cNvPr>
          <p:cNvSpPr>
            <a:spLocks noGrp="1"/>
          </p:cNvSpPr>
          <p:nvPr>
            <p:ph type="dt" sz="half" idx="10"/>
          </p:nvPr>
        </p:nvSpPr>
        <p:spPr/>
        <p:txBody>
          <a:bodyPr/>
          <a:lstStyle/>
          <a:p>
            <a:fld id="{5D07779C-6DBE-46A5-A19B-77F1FDB919BE}" type="datetimeFigureOut">
              <a:rPr lang="en-US" smtClean="0"/>
              <a:t>12/21/2023</a:t>
            </a:fld>
            <a:endParaRPr lang="en-US"/>
          </a:p>
        </p:txBody>
      </p:sp>
      <p:sp>
        <p:nvSpPr>
          <p:cNvPr id="5" name="Footer Placeholder 4">
            <a:extLst>
              <a:ext uri="{FF2B5EF4-FFF2-40B4-BE49-F238E27FC236}">
                <a16:creationId xmlns:a16="http://schemas.microsoft.com/office/drawing/2014/main" id="{E61F4F88-95FD-495C-8CF7-99DD5488A9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065C6D-A596-46D8-BF62-9194BFDEC35D}"/>
              </a:ext>
            </a:extLst>
          </p:cNvPr>
          <p:cNvSpPr>
            <a:spLocks noGrp="1"/>
          </p:cNvSpPr>
          <p:nvPr>
            <p:ph type="sldNum" sz="quarter" idx="12"/>
          </p:nvPr>
        </p:nvSpPr>
        <p:spPr/>
        <p:txBody>
          <a:bodyPr/>
          <a:lstStyle/>
          <a:p>
            <a:fld id="{DE923987-2D08-4734-B0D6-BE67B57A0704}" type="slidenum">
              <a:rPr lang="en-US" smtClean="0"/>
              <a:t>‹#›</a:t>
            </a:fld>
            <a:endParaRPr lang="en-US"/>
          </a:p>
        </p:txBody>
      </p:sp>
    </p:spTree>
    <p:extLst>
      <p:ext uri="{BB962C8B-B14F-4D97-AF65-F5344CB8AC3E}">
        <p14:creationId xmlns:p14="http://schemas.microsoft.com/office/powerpoint/2010/main" val="1379708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506F4-A535-4687-A001-491CD0E471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01A778-C2D9-46EA-B3C7-C88A28A3358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E9218D-A78E-4220-86CF-2854EA6E5CBE}"/>
              </a:ext>
            </a:extLst>
          </p:cNvPr>
          <p:cNvSpPr>
            <a:spLocks noGrp="1"/>
          </p:cNvSpPr>
          <p:nvPr>
            <p:ph type="dt" sz="half" idx="10"/>
          </p:nvPr>
        </p:nvSpPr>
        <p:spPr/>
        <p:txBody>
          <a:bodyPr/>
          <a:lstStyle/>
          <a:p>
            <a:fld id="{5D07779C-6DBE-46A5-A19B-77F1FDB919BE}" type="datetimeFigureOut">
              <a:rPr lang="en-US" smtClean="0"/>
              <a:t>12/21/2023</a:t>
            </a:fld>
            <a:endParaRPr lang="en-US"/>
          </a:p>
        </p:txBody>
      </p:sp>
      <p:sp>
        <p:nvSpPr>
          <p:cNvPr id="5" name="Footer Placeholder 4">
            <a:extLst>
              <a:ext uri="{FF2B5EF4-FFF2-40B4-BE49-F238E27FC236}">
                <a16:creationId xmlns:a16="http://schemas.microsoft.com/office/drawing/2014/main" id="{F785C3D3-02A9-4616-A1C9-68EF803DB6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107B65-E59A-4115-851E-27B980C040B1}"/>
              </a:ext>
            </a:extLst>
          </p:cNvPr>
          <p:cNvSpPr>
            <a:spLocks noGrp="1"/>
          </p:cNvSpPr>
          <p:nvPr>
            <p:ph type="sldNum" sz="quarter" idx="12"/>
          </p:nvPr>
        </p:nvSpPr>
        <p:spPr/>
        <p:txBody>
          <a:bodyPr/>
          <a:lstStyle/>
          <a:p>
            <a:fld id="{DE923987-2D08-4734-B0D6-BE67B57A0704}" type="slidenum">
              <a:rPr lang="en-US" smtClean="0"/>
              <a:t>‹#›</a:t>
            </a:fld>
            <a:endParaRPr lang="en-US"/>
          </a:p>
        </p:txBody>
      </p:sp>
    </p:spTree>
    <p:extLst>
      <p:ext uri="{BB962C8B-B14F-4D97-AF65-F5344CB8AC3E}">
        <p14:creationId xmlns:p14="http://schemas.microsoft.com/office/powerpoint/2010/main" val="1428123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DC6A4-F916-4610-9631-749EC79C4E3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34836E5-118A-4216-BDA9-D498B1BA7E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77D3C28-B025-4C76-86A2-5521503B45FF}"/>
              </a:ext>
            </a:extLst>
          </p:cNvPr>
          <p:cNvSpPr>
            <a:spLocks noGrp="1"/>
          </p:cNvSpPr>
          <p:nvPr>
            <p:ph type="dt" sz="half" idx="10"/>
          </p:nvPr>
        </p:nvSpPr>
        <p:spPr/>
        <p:txBody>
          <a:bodyPr/>
          <a:lstStyle/>
          <a:p>
            <a:fld id="{5D07779C-6DBE-46A5-A19B-77F1FDB919BE}" type="datetimeFigureOut">
              <a:rPr lang="en-US" smtClean="0"/>
              <a:t>12/21/2023</a:t>
            </a:fld>
            <a:endParaRPr lang="en-US"/>
          </a:p>
        </p:txBody>
      </p:sp>
      <p:sp>
        <p:nvSpPr>
          <p:cNvPr id="5" name="Footer Placeholder 4">
            <a:extLst>
              <a:ext uri="{FF2B5EF4-FFF2-40B4-BE49-F238E27FC236}">
                <a16:creationId xmlns:a16="http://schemas.microsoft.com/office/drawing/2014/main" id="{A86C1958-7F02-4471-976A-549D12DD42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A4A923-D007-472E-91B2-4F2D47364254}"/>
              </a:ext>
            </a:extLst>
          </p:cNvPr>
          <p:cNvSpPr>
            <a:spLocks noGrp="1"/>
          </p:cNvSpPr>
          <p:nvPr>
            <p:ph type="sldNum" sz="quarter" idx="12"/>
          </p:nvPr>
        </p:nvSpPr>
        <p:spPr/>
        <p:txBody>
          <a:bodyPr/>
          <a:lstStyle/>
          <a:p>
            <a:fld id="{DE923987-2D08-4734-B0D6-BE67B57A0704}" type="slidenum">
              <a:rPr lang="en-US" smtClean="0"/>
              <a:t>‹#›</a:t>
            </a:fld>
            <a:endParaRPr lang="en-US"/>
          </a:p>
        </p:txBody>
      </p:sp>
    </p:spTree>
    <p:extLst>
      <p:ext uri="{BB962C8B-B14F-4D97-AF65-F5344CB8AC3E}">
        <p14:creationId xmlns:p14="http://schemas.microsoft.com/office/powerpoint/2010/main" val="3674686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B3F86-4498-4B63-BDCF-A08BBC8832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850F9B-5682-4BCB-BE3F-4D3E20A1F80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916F7C6-A770-4664-A0A0-3EED4F1888F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B241A4A-8385-450C-BD7A-1F819B3D8A06}"/>
              </a:ext>
            </a:extLst>
          </p:cNvPr>
          <p:cNvSpPr>
            <a:spLocks noGrp="1"/>
          </p:cNvSpPr>
          <p:nvPr>
            <p:ph type="dt" sz="half" idx="10"/>
          </p:nvPr>
        </p:nvSpPr>
        <p:spPr/>
        <p:txBody>
          <a:bodyPr/>
          <a:lstStyle/>
          <a:p>
            <a:fld id="{5D07779C-6DBE-46A5-A19B-77F1FDB919BE}" type="datetimeFigureOut">
              <a:rPr lang="en-US" smtClean="0"/>
              <a:t>12/21/2023</a:t>
            </a:fld>
            <a:endParaRPr lang="en-US"/>
          </a:p>
        </p:txBody>
      </p:sp>
      <p:sp>
        <p:nvSpPr>
          <p:cNvPr id="6" name="Footer Placeholder 5">
            <a:extLst>
              <a:ext uri="{FF2B5EF4-FFF2-40B4-BE49-F238E27FC236}">
                <a16:creationId xmlns:a16="http://schemas.microsoft.com/office/drawing/2014/main" id="{1EC58428-C59D-4BE1-AE12-B71EFEF300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4D7DA5-C80D-45AD-94A9-D695B0882707}"/>
              </a:ext>
            </a:extLst>
          </p:cNvPr>
          <p:cNvSpPr>
            <a:spLocks noGrp="1"/>
          </p:cNvSpPr>
          <p:nvPr>
            <p:ph type="sldNum" sz="quarter" idx="12"/>
          </p:nvPr>
        </p:nvSpPr>
        <p:spPr/>
        <p:txBody>
          <a:bodyPr/>
          <a:lstStyle/>
          <a:p>
            <a:fld id="{DE923987-2D08-4734-B0D6-BE67B57A0704}" type="slidenum">
              <a:rPr lang="en-US" smtClean="0"/>
              <a:t>‹#›</a:t>
            </a:fld>
            <a:endParaRPr lang="en-US"/>
          </a:p>
        </p:txBody>
      </p:sp>
    </p:spTree>
    <p:extLst>
      <p:ext uri="{BB962C8B-B14F-4D97-AF65-F5344CB8AC3E}">
        <p14:creationId xmlns:p14="http://schemas.microsoft.com/office/powerpoint/2010/main" val="2042682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48646-8084-4132-A843-2B072E6856D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D77F30C-E281-4854-971A-BB69EC6A3B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B3E7465-7A48-49F8-B7E4-6C9628F130B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7E1DF5C-6990-4D63-A584-7E8D6F0143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470CD24-6463-4E9A-B48A-3021CEEF157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3FA86FE-4E30-433B-9A26-06781CB1FFE9}"/>
              </a:ext>
            </a:extLst>
          </p:cNvPr>
          <p:cNvSpPr>
            <a:spLocks noGrp="1"/>
          </p:cNvSpPr>
          <p:nvPr>
            <p:ph type="dt" sz="half" idx="10"/>
          </p:nvPr>
        </p:nvSpPr>
        <p:spPr/>
        <p:txBody>
          <a:bodyPr/>
          <a:lstStyle/>
          <a:p>
            <a:fld id="{5D07779C-6DBE-46A5-A19B-77F1FDB919BE}" type="datetimeFigureOut">
              <a:rPr lang="en-US" smtClean="0"/>
              <a:t>12/21/2023</a:t>
            </a:fld>
            <a:endParaRPr lang="en-US"/>
          </a:p>
        </p:txBody>
      </p:sp>
      <p:sp>
        <p:nvSpPr>
          <p:cNvPr id="8" name="Footer Placeholder 7">
            <a:extLst>
              <a:ext uri="{FF2B5EF4-FFF2-40B4-BE49-F238E27FC236}">
                <a16:creationId xmlns:a16="http://schemas.microsoft.com/office/drawing/2014/main" id="{D4771B2E-0FBC-44B9-BFEB-996153FF2D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B90B5F1-4D80-445B-AE30-71700D784326}"/>
              </a:ext>
            </a:extLst>
          </p:cNvPr>
          <p:cNvSpPr>
            <a:spLocks noGrp="1"/>
          </p:cNvSpPr>
          <p:nvPr>
            <p:ph type="sldNum" sz="quarter" idx="12"/>
          </p:nvPr>
        </p:nvSpPr>
        <p:spPr/>
        <p:txBody>
          <a:bodyPr/>
          <a:lstStyle/>
          <a:p>
            <a:fld id="{DE923987-2D08-4734-B0D6-BE67B57A0704}" type="slidenum">
              <a:rPr lang="en-US" smtClean="0"/>
              <a:t>‹#›</a:t>
            </a:fld>
            <a:endParaRPr lang="en-US"/>
          </a:p>
        </p:txBody>
      </p:sp>
    </p:spTree>
    <p:extLst>
      <p:ext uri="{BB962C8B-B14F-4D97-AF65-F5344CB8AC3E}">
        <p14:creationId xmlns:p14="http://schemas.microsoft.com/office/powerpoint/2010/main" val="910377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60C8B-B948-46D0-9C47-2492B52D016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BAF005D-20F3-420F-9B9F-7F0B9AA3FC95}"/>
              </a:ext>
            </a:extLst>
          </p:cNvPr>
          <p:cNvSpPr>
            <a:spLocks noGrp="1"/>
          </p:cNvSpPr>
          <p:nvPr>
            <p:ph type="dt" sz="half" idx="10"/>
          </p:nvPr>
        </p:nvSpPr>
        <p:spPr/>
        <p:txBody>
          <a:bodyPr/>
          <a:lstStyle/>
          <a:p>
            <a:fld id="{5D07779C-6DBE-46A5-A19B-77F1FDB919BE}" type="datetimeFigureOut">
              <a:rPr lang="en-US" smtClean="0"/>
              <a:t>12/21/2023</a:t>
            </a:fld>
            <a:endParaRPr lang="en-US"/>
          </a:p>
        </p:txBody>
      </p:sp>
      <p:sp>
        <p:nvSpPr>
          <p:cNvPr id="4" name="Footer Placeholder 3">
            <a:extLst>
              <a:ext uri="{FF2B5EF4-FFF2-40B4-BE49-F238E27FC236}">
                <a16:creationId xmlns:a16="http://schemas.microsoft.com/office/drawing/2014/main" id="{A4B835B7-DB06-4D28-B360-59487D2C252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5A97A21-9FB5-4A49-A0E6-EB83DAC0D8CC}"/>
              </a:ext>
            </a:extLst>
          </p:cNvPr>
          <p:cNvSpPr>
            <a:spLocks noGrp="1"/>
          </p:cNvSpPr>
          <p:nvPr>
            <p:ph type="sldNum" sz="quarter" idx="12"/>
          </p:nvPr>
        </p:nvSpPr>
        <p:spPr/>
        <p:txBody>
          <a:bodyPr/>
          <a:lstStyle/>
          <a:p>
            <a:fld id="{DE923987-2D08-4734-B0D6-BE67B57A0704}" type="slidenum">
              <a:rPr lang="en-US" smtClean="0"/>
              <a:t>‹#›</a:t>
            </a:fld>
            <a:endParaRPr lang="en-US"/>
          </a:p>
        </p:txBody>
      </p:sp>
    </p:spTree>
    <p:extLst>
      <p:ext uri="{BB962C8B-B14F-4D97-AF65-F5344CB8AC3E}">
        <p14:creationId xmlns:p14="http://schemas.microsoft.com/office/powerpoint/2010/main" val="4178012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BA67BB-4F71-4D68-ADC6-3998280BF52B}"/>
              </a:ext>
            </a:extLst>
          </p:cNvPr>
          <p:cNvSpPr>
            <a:spLocks noGrp="1"/>
          </p:cNvSpPr>
          <p:nvPr>
            <p:ph type="dt" sz="half" idx="10"/>
          </p:nvPr>
        </p:nvSpPr>
        <p:spPr/>
        <p:txBody>
          <a:bodyPr/>
          <a:lstStyle/>
          <a:p>
            <a:fld id="{5D07779C-6DBE-46A5-A19B-77F1FDB919BE}" type="datetimeFigureOut">
              <a:rPr lang="en-US" smtClean="0"/>
              <a:t>12/21/2023</a:t>
            </a:fld>
            <a:endParaRPr lang="en-US"/>
          </a:p>
        </p:txBody>
      </p:sp>
      <p:sp>
        <p:nvSpPr>
          <p:cNvPr id="3" name="Footer Placeholder 2">
            <a:extLst>
              <a:ext uri="{FF2B5EF4-FFF2-40B4-BE49-F238E27FC236}">
                <a16:creationId xmlns:a16="http://schemas.microsoft.com/office/drawing/2014/main" id="{CB2982CA-FE7B-4C2A-AFA8-60B1D091F68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24A10CA-2233-4EC0-85CF-6FB24F4DDA60}"/>
              </a:ext>
            </a:extLst>
          </p:cNvPr>
          <p:cNvSpPr>
            <a:spLocks noGrp="1"/>
          </p:cNvSpPr>
          <p:nvPr>
            <p:ph type="sldNum" sz="quarter" idx="12"/>
          </p:nvPr>
        </p:nvSpPr>
        <p:spPr/>
        <p:txBody>
          <a:bodyPr/>
          <a:lstStyle/>
          <a:p>
            <a:fld id="{DE923987-2D08-4734-B0D6-BE67B57A0704}" type="slidenum">
              <a:rPr lang="en-US" smtClean="0"/>
              <a:t>‹#›</a:t>
            </a:fld>
            <a:endParaRPr lang="en-US"/>
          </a:p>
        </p:txBody>
      </p:sp>
    </p:spTree>
    <p:extLst>
      <p:ext uri="{BB962C8B-B14F-4D97-AF65-F5344CB8AC3E}">
        <p14:creationId xmlns:p14="http://schemas.microsoft.com/office/powerpoint/2010/main" val="3962693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5EF82-86C2-4ECF-8A0A-ABB783F552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FBA1E4D-6C9C-4B75-B917-A3803E4E9B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10DDD8-5A6F-4DF6-83B4-8771C7A482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AF5AFBE-BDA6-4B4E-87C7-8CDF6962B695}"/>
              </a:ext>
            </a:extLst>
          </p:cNvPr>
          <p:cNvSpPr>
            <a:spLocks noGrp="1"/>
          </p:cNvSpPr>
          <p:nvPr>
            <p:ph type="dt" sz="half" idx="10"/>
          </p:nvPr>
        </p:nvSpPr>
        <p:spPr/>
        <p:txBody>
          <a:bodyPr/>
          <a:lstStyle/>
          <a:p>
            <a:fld id="{5D07779C-6DBE-46A5-A19B-77F1FDB919BE}" type="datetimeFigureOut">
              <a:rPr lang="en-US" smtClean="0"/>
              <a:t>12/21/2023</a:t>
            </a:fld>
            <a:endParaRPr lang="en-US"/>
          </a:p>
        </p:txBody>
      </p:sp>
      <p:sp>
        <p:nvSpPr>
          <p:cNvPr id="6" name="Footer Placeholder 5">
            <a:extLst>
              <a:ext uri="{FF2B5EF4-FFF2-40B4-BE49-F238E27FC236}">
                <a16:creationId xmlns:a16="http://schemas.microsoft.com/office/drawing/2014/main" id="{F1B7F9D3-0256-42B1-84E4-D183A2C176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2902A8-D6C0-4BFD-AFA4-6EAE53CE5D4C}"/>
              </a:ext>
            </a:extLst>
          </p:cNvPr>
          <p:cNvSpPr>
            <a:spLocks noGrp="1"/>
          </p:cNvSpPr>
          <p:nvPr>
            <p:ph type="sldNum" sz="quarter" idx="12"/>
          </p:nvPr>
        </p:nvSpPr>
        <p:spPr/>
        <p:txBody>
          <a:bodyPr/>
          <a:lstStyle/>
          <a:p>
            <a:fld id="{DE923987-2D08-4734-B0D6-BE67B57A0704}" type="slidenum">
              <a:rPr lang="en-US" smtClean="0"/>
              <a:t>‹#›</a:t>
            </a:fld>
            <a:endParaRPr lang="en-US"/>
          </a:p>
        </p:txBody>
      </p:sp>
    </p:spTree>
    <p:extLst>
      <p:ext uri="{BB962C8B-B14F-4D97-AF65-F5344CB8AC3E}">
        <p14:creationId xmlns:p14="http://schemas.microsoft.com/office/powerpoint/2010/main" val="3996342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EF696-35E0-40D6-BB38-E9CA8144C2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48F72A4-8C16-4975-BEF9-68B77DCD25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9E35C7D-94FF-4E4F-B12E-02249928FD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D6A2010-BEFE-40A1-B2C4-52EFB96ADFC0}"/>
              </a:ext>
            </a:extLst>
          </p:cNvPr>
          <p:cNvSpPr>
            <a:spLocks noGrp="1"/>
          </p:cNvSpPr>
          <p:nvPr>
            <p:ph type="dt" sz="half" idx="10"/>
          </p:nvPr>
        </p:nvSpPr>
        <p:spPr/>
        <p:txBody>
          <a:bodyPr/>
          <a:lstStyle/>
          <a:p>
            <a:fld id="{5D07779C-6DBE-46A5-A19B-77F1FDB919BE}" type="datetimeFigureOut">
              <a:rPr lang="en-US" smtClean="0"/>
              <a:t>12/21/2023</a:t>
            </a:fld>
            <a:endParaRPr lang="en-US"/>
          </a:p>
        </p:txBody>
      </p:sp>
      <p:sp>
        <p:nvSpPr>
          <p:cNvPr id="6" name="Footer Placeholder 5">
            <a:extLst>
              <a:ext uri="{FF2B5EF4-FFF2-40B4-BE49-F238E27FC236}">
                <a16:creationId xmlns:a16="http://schemas.microsoft.com/office/drawing/2014/main" id="{6271C896-FDD4-462F-9FB6-0F5740F7D4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87A050-55EF-4E0D-B630-0B381132C440}"/>
              </a:ext>
            </a:extLst>
          </p:cNvPr>
          <p:cNvSpPr>
            <a:spLocks noGrp="1"/>
          </p:cNvSpPr>
          <p:nvPr>
            <p:ph type="sldNum" sz="quarter" idx="12"/>
          </p:nvPr>
        </p:nvSpPr>
        <p:spPr/>
        <p:txBody>
          <a:bodyPr/>
          <a:lstStyle/>
          <a:p>
            <a:fld id="{DE923987-2D08-4734-B0D6-BE67B57A0704}" type="slidenum">
              <a:rPr lang="en-US" smtClean="0"/>
              <a:t>‹#›</a:t>
            </a:fld>
            <a:endParaRPr lang="en-US"/>
          </a:p>
        </p:txBody>
      </p:sp>
    </p:spTree>
    <p:extLst>
      <p:ext uri="{BB962C8B-B14F-4D97-AF65-F5344CB8AC3E}">
        <p14:creationId xmlns:p14="http://schemas.microsoft.com/office/powerpoint/2010/main" val="3394618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3937D8-401F-40DE-88B0-631BEA7887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603EA7-0EAA-4882-AA82-7AD7AFC964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F59982-2C5B-4B71-9E11-4C93E57392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07779C-6DBE-46A5-A19B-77F1FDB919BE}" type="datetimeFigureOut">
              <a:rPr lang="en-US" smtClean="0"/>
              <a:t>12/21/2023</a:t>
            </a:fld>
            <a:endParaRPr lang="en-US"/>
          </a:p>
        </p:txBody>
      </p:sp>
      <p:sp>
        <p:nvSpPr>
          <p:cNvPr id="5" name="Footer Placeholder 4">
            <a:extLst>
              <a:ext uri="{FF2B5EF4-FFF2-40B4-BE49-F238E27FC236}">
                <a16:creationId xmlns:a16="http://schemas.microsoft.com/office/drawing/2014/main" id="{1D650BDA-6CB2-4DD5-AD0F-E0E99C3203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D77A5D8-6099-47D1-AA80-ED8F3DAB9E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923987-2D08-4734-B0D6-BE67B57A0704}" type="slidenum">
              <a:rPr lang="en-US" smtClean="0"/>
              <a:t>‹#›</a:t>
            </a:fld>
            <a:endParaRPr lang="en-US"/>
          </a:p>
        </p:txBody>
      </p:sp>
    </p:spTree>
    <p:extLst>
      <p:ext uri="{BB962C8B-B14F-4D97-AF65-F5344CB8AC3E}">
        <p14:creationId xmlns:p14="http://schemas.microsoft.com/office/powerpoint/2010/main" val="23010186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a:extLst>
              <a:ext uri="{FF2B5EF4-FFF2-40B4-BE49-F238E27FC236}">
                <a16:creationId xmlns:a16="http://schemas.microsoft.com/office/drawing/2014/main" id="{8411B73D-C868-75EE-FC17-8DD66784CE6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9550" y="6096000"/>
            <a:ext cx="1577975"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6">
            <a:extLst>
              <a:ext uri="{FF2B5EF4-FFF2-40B4-BE49-F238E27FC236}">
                <a16:creationId xmlns:a16="http://schemas.microsoft.com/office/drawing/2014/main" id="{AA4E8F80-33B4-E7D9-7421-DC763F111D5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87525" y="6032500"/>
            <a:ext cx="12001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TextBox 7">
            <a:extLst>
              <a:ext uri="{FF2B5EF4-FFF2-40B4-BE49-F238E27FC236}">
                <a16:creationId xmlns:a16="http://schemas.microsoft.com/office/drawing/2014/main" id="{9532623B-22D2-0BC1-A1FD-B23F3AC0F0A0}"/>
              </a:ext>
            </a:extLst>
          </p:cNvPr>
          <p:cNvSpPr txBox="1">
            <a:spLocks noChangeArrowheads="1"/>
          </p:cNvSpPr>
          <p:nvPr/>
        </p:nvSpPr>
        <p:spPr bwMode="auto">
          <a:xfrm>
            <a:off x="185738" y="5321300"/>
            <a:ext cx="320198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ro-RO" altLang="ro-RO" sz="1800" dirty="0"/>
              <a:t>Eveniment organizat cu suportul Programului Comunitatea Mea</a:t>
            </a:r>
            <a:endParaRPr lang="en-US" altLang="ro-RO" sz="1800" dirty="0"/>
          </a:p>
        </p:txBody>
      </p:sp>
      <p:sp>
        <p:nvSpPr>
          <p:cNvPr id="2053" name="TextBox 3">
            <a:extLst>
              <a:ext uri="{FF2B5EF4-FFF2-40B4-BE49-F238E27FC236}">
                <a16:creationId xmlns:a16="http://schemas.microsoft.com/office/drawing/2014/main" id="{F0BBD041-A054-DF05-FF66-FBE148E44429}"/>
              </a:ext>
            </a:extLst>
          </p:cNvPr>
          <p:cNvSpPr txBox="1">
            <a:spLocks noChangeArrowheads="1"/>
          </p:cNvSpPr>
          <p:nvPr/>
        </p:nvSpPr>
        <p:spPr bwMode="auto">
          <a:xfrm>
            <a:off x="90488" y="108446"/>
            <a:ext cx="1186497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ro-RO" altLang="ro-RO" sz="4400" b="1" dirty="0">
                <a:solidFill>
                  <a:srgbClr val="203864"/>
                </a:solidFill>
              </a:rPr>
              <a:t>Primăria </a:t>
            </a:r>
            <a:r>
              <a:rPr lang="ro-RO" altLang="ro-RO" sz="4400" b="1" dirty="0" smtClean="0">
                <a:solidFill>
                  <a:srgbClr val="203864"/>
                </a:solidFill>
              </a:rPr>
              <a:t>s.Colonița</a:t>
            </a:r>
            <a:endParaRPr lang="en-US" altLang="ro-RO" sz="4400" b="1" dirty="0">
              <a:solidFill>
                <a:srgbClr val="203864"/>
              </a:solidFill>
            </a:endParaRPr>
          </a:p>
        </p:txBody>
      </p:sp>
      <p:sp>
        <p:nvSpPr>
          <p:cNvPr id="12" name="Rectangle 11">
            <a:extLst>
              <a:ext uri="{FF2B5EF4-FFF2-40B4-BE49-F238E27FC236}">
                <a16:creationId xmlns:a16="http://schemas.microsoft.com/office/drawing/2014/main" id="{CBF64B2D-D9B4-0812-A323-B2DEF9AFCDDA}"/>
              </a:ext>
            </a:extLst>
          </p:cNvPr>
          <p:cNvSpPr/>
          <p:nvPr/>
        </p:nvSpPr>
        <p:spPr>
          <a:xfrm>
            <a:off x="163513" y="1168400"/>
            <a:ext cx="11864975" cy="37592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55" name="TextBox 10">
            <a:extLst>
              <a:ext uri="{FF2B5EF4-FFF2-40B4-BE49-F238E27FC236}">
                <a16:creationId xmlns:a16="http://schemas.microsoft.com/office/drawing/2014/main" id="{59442B22-A8A3-B7D0-0659-6AB4CA544AEB}"/>
              </a:ext>
            </a:extLst>
          </p:cNvPr>
          <p:cNvSpPr txBox="1">
            <a:spLocks noChangeArrowheads="1"/>
          </p:cNvSpPr>
          <p:nvPr/>
        </p:nvSpPr>
        <p:spPr bwMode="auto">
          <a:xfrm>
            <a:off x="2711450" y="1401763"/>
            <a:ext cx="6096000"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ro-RO" altLang="ro-RO" sz="5400" dirty="0">
                <a:solidFill>
                  <a:schemeClr val="bg1"/>
                </a:solidFill>
                <a:latin typeface="Arial Black" panose="020B0A04020102020204" pitchFamily="34" charset="0"/>
              </a:rPr>
              <a:t>Audieri Publice</a:t>
            </a:r>
            <a:br>
              <a:rPr lang="ro-RO" altLang="ro-RO" sz="5400" dirty="0">
                <a:solidFill>
                  <a:schemeClr val="bg1"/>
                </a:solidFill>
                <a:latin typeface="Arial Black" panose="020B0A04020102020204" pitchFamily="34" charset="0"/>
              </a:rPr>
            </a:br>
            <a:r>
              <a:rPr lang="ro-RO" altLang="ro-RO" sz="1800" dirty="0">
                <a:solidFill>
                  <a:schemeClr val="bg1"/>
                </a:solidFill>
                <a:latin typeface="Arial Black" panose="020B0A04020102020204" pitchFamily="34" charset="0"/>
              </a:rPr>
              <a:t>cu privire la </a:t>
            </a:r>
            <a:r>
              <a:rPr lang="ro-RO" altLang="ro-RO" sz="5400" dirty="0">
                <a:solidFill>
                  <a:schemeClr val="bg1"/>
                </a:solidFill>
                <a:latin typeface="Arial Black" panose="020B0A04020102020204" pitchFamily="34" charset="0"/>
              </a:rPr>
              <a:t/>
            </a:r>
            <a:br>
              <a:rPr lang="ro-RO" altLang="ro-RO" sz="5400" dirty="0">
                <a:solidFill>
                  <a:schemeClr val="bg1"/>
                </a:solidFill>
                <a:latin typeface="Arial Black" panose="020B0A04020102020204" pitchFamily="34" charset="0"/>
              </a:rPr>
            </a:br>
            <a:r>
              <a:rPr lang="ro-RO" altLang="ro-RO" sz="5400" dirty="0">
                <a:solidFill>
                  <a:schemeClr val="bg1"/>
                </a:solidFill>
                <a:latin typeface="Arial Black" panose="020B0A04020102020204" pitchFamily="34" charset="0"/>
              </a:rPr>
              <a:t>BUGETUL</a:t>
            </a:r>
          </a:p>
          <a:p>
            <a:pPr algn="ctr" eaLnBrk="1" hangingPunct="1">
              <a:lnSpc>
                <a:spcPct val="100000"/>
              </a:lnSpc>
              <a:spcBef>
                <a:spcPct val="0"/>
              </a:spcBef>
              <a:buFontTx/>
              <a:buNone/>
            </a:pPr>
            <a:r>
              <a:rPr lang="ro-RO" altLang="ro-RO" sz="1800" dirty="0">
                <a:solidFill>
                  <a:schemeClr val="bg1"/>
                </a:solidFill>
                <a:latin typeface="Arial Black" panose="020B0A04020102020204" pitchFamily="34" charset="0"/>
              </a:rPr>
              <a:t>pentru anul</a:t>
            </a:r>
          </a:p>
          <a:p>
            <a:pPr algn="ctr" eaLnBrk="1" hangingPunct="1">
              <a:lnSpc>
                <a:spcPct val="100000"/>
              </a:lnSpc>
              <a:spcBef>
                <a:spcPct val="0"/>
              </a:spcBef>
              <a:buFontTx/>
              <a:buNone/>
            </a:pPr>
            <a:r>
              <a:rPr lang="ro-RO" altLang="ro-RO" sz="5400" dirty="0">
                <a:solidFill>
                  <a:schemeClr val="bg1"/>
                </a:solidFill>
                <a:latin typeface="Arial Black" panose="020B0A04020102020204" pitchFamily="34" charset="0"/>
              </a:rPr>
              <a:t>20</a:t>
            </a:r>
            <a:r>
              <a:rPr lang="en-US" altLang="ro-RO" sz="5400" dirty="0">
                <a:solidFill>
                  <a:schemeClr val="bg1"/>
                </a:solidFill>
                <a:latin typeface="Arial Black" panose="020B0A04020102020204" pitchFamily="34" charset="0"/>
              </a:rPr>
              <a:t>2</a:t>
            </a:r>
            <a:r>
              <a:rPr lang="ro-RO" altLang="ro-RO" sz="5400" dirty="0">
                <a:solidFill>
                  <a:schemeClr val="bg1"/>
                </a:solidFill>
                <a:latin typeface="Arial Black" panose="020B0A04020102020204" pitchFamily="34" charset="0"/>
              </a:rPr>
              <a:t>4</a:t>
            </a:r>
            <a:endParaRPr lang="en-US" altLang="ro-RO" sz="1800"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010927AE-0541-45BA-A3A4-221DD3FA8D5B}"/>
              </a:ext>
            </a:extLst>
          </p:cNvPr>
          <p:cNvGraphicFramePr/>
          <p:nvPr>
            <p:extLst>
              <p:ext uri="{D42A27DB-BD31-4B8C-83A1-F6EECF244321}">
                <p14:modId xmlns:p14="http://schemas.microsoft.com/office/powerpoint/2010/main" val="690014567"/>
              </p:ext>
            </p:extLst>
          </p:nvPr>
        </p:nvGraphicFramePr>
        <p:xfrm>
          <a:off x="209550" y="1764145"/>
          <a:ext cx="11829122" cy="4701309"/>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4">
            <a:extLst>
              <a:ext uri="{FF2B5EF4-FFF2-40B4-BE49-F238E27FC236}">
                <a16:creationId xmlns:a16="http://schemas.microsoft.com/office/drawing/2014/main" id="{3849C58E-0563-4B06-9455-6BDCAB9202BA}"/>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09550" y="6096000"/>
            <a:ext cx="1577439" cy="472178"/>
          </a:xfrm>
          <a:prstGeom prst="rect">
            <a:avLst/>
          </a:prstGeom>
        </p:spPr>
      </p:pic>
      <p:pic>
        <p:nvPicPr>
          <p:cNvPr id="6" name="Picture 5">
            <a:extLst>
              <a:ext uri="{FF2B5EF4-FFF2-40B4-BE49-F238E27FC236}">
                <a16:creationId xmlns:a16="http://schemas.microsoft.com/office/drawing/2014/main" id="{D05C4A81-6A7E-4B7D-AFCA-50C08C75F1DA}"/>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786989" y="6032051"/>
            <a:ext cx="1200150" cy="600075"/>
          </a:xfrm>
          <a:prstGeom prst="rect">
            <a:avLst/>
          </a:prstGeom>
        </p:spPr>
      </p:pic>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De unde vin banii?</a:t>
            </a:r>
            <a:endParaRPr lang="en-US">
              <a:solidFill>
                <a:schemeClr val="bg1"/>
              </a:solidFill>
              <a:latin typeface="Arial Black" panose="020B0A04020102020204" pitchFamily="34" charset="0"/>
            </a:endParaRPr>
          </a:p>
        </p:txBody>
      </p:sp>
      <p:sp>
        <p:nvSpPr>
          <p:cNvPr id="2" name="TextBox 1">
            <a:extLst>
              <a:ext uri="{FF2B5EF4-FFF2-40B4-BE49-F238E27FC236}">
                <a16:creationId xmlns:a16="http://schemas.microsoft.com/office/drawing/2014/main" id="{0A5E45DA-56BF-6A36-27EA-0C6E1FCE2E07}"/>
              </a:ext>
            </a:extLst>
          </p:cNvPr>
          <p:cNvSpPr txBox="1"/>
          <p:nvPr/>
        </p:nvSpPr>
        <p:spPr>
          <a:xfrm>
            <a:off x="209550" y="1128405"/>
            <a:ext cx="11829122" cy="584775"/>
          </a:xfrm>
          <a:prstGeom prst="rect">
            <a:avLst/>
          </a:prstGeom>
          <a:noFill/>
        </p:spPr>
        <p:txBody>
          <a:bodyPr wrap="square" lIns="91440" tIns="45720" rIns="91440" bIns="45720" rtlCol="0" anchor="t">
            <a:spAutoFit/>
          </a:bodyPr>
          <a:lstStyle/>
          <a:p>
            <a:pPr algn="ctr"/>
            <a:r>
              <a:rPr lang="ro-RO" sz="3200" b="1" dirty="0">
                <a:solidFill>
                  <a:schemeClr val="accent2"/>
                </a:solidFill>
              </a:rPr>
              <a:t>Încasări planificate din taxe locale: </a:t>
            </a:r>
            <a:r>
              <a:rPr lang="ro-RO" sz="3200" b="1" dirty="0" smtClean="0">
                <a:solidFill>
                  <a:schemeClr val="accent2"/>
                </a:solidFill>
              </a:rPr>
              <a:t>474 </a:t>
            </a:r>
            <a:r>
              <a:rPr lang="ro-RO" sz="3200" b="1" dirty="0">
                <a:solidFill>
                  <a:schemeClr val="accent2"/>
                </a:solidFill>
              </a:rPr>
              <a:t>400 Lei</a:t>
            </a:r>
            <a:endParaRPr lang="ro-RO" sz="3200" b="1" dirty="0">
              <a:solidFill>
                <a:schemeClr val="accent2"/>
              </a:solidFill>
              <a:cs typeface="Calibri"/>
            </a:endParaRPr>
          </a:p>
        </p:txBody>
      </p:sp>
    </p:spTree>
    <p:extLst>
      <p:ext uri="{BB962C8B-B14F-4D97-AF65-F5344CB8AC3E}">
        <p14:creationId xmlns:p14="http://schemas.microsoft.com/office/powerpoint/2010/main" val="42692237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A6B8BD75-419C-4059-ADDC-344568E10469}"/>
              </a:ext>
            </a:extLst>
          </p:cNvPr>
          <p:cNvGraphicFramePr/>
          <p:nvPr>
            <p:extLst>
              <p:ext uri="{D42A27DB-BD31-4B8C-83A1-F6EECF244321}">
                <p14:modId xmlns:p14="http://schemas.microsoft.com/office/powerpoint/2010/main" val="3351535692"/>
              </p:ext>
            </p:extLst>
          </p:nvPr>
        </p:nvGraphicFramePr>
        <p:xfrm>
          <a:off x="209550" y="1651625"/>
          <a:ext cx="11698432" cy="4974654"/>
        </p:xfrm>
        <a:graphic>
          <a:graphicData uri="http://schemas.openxmlformats.org/drawingml/2006/chart">
            <c:chart xmlns:c="http://schemas.openxmlformats.org/drawingml/2006/chart" xmlns:r="http://schemas.openxmlformats.org/officeDocument/2006/relationships" r:id="rId2"/>
          </a:graphicData>
        </a:graphic>
      </p:graphicFrame>
      <p:sp>
        <p:nvSpPr>
          <p:cNvPr id="17" name="Rectangle 16">
            <a:extLst>
              <a:ext uri="{FF2B5EF4-FFF2-40B4-BE49-F238E27FC236}">
                <a16:creationId xmlns:a16="http://schemas.microsoft.com/office/drawing/2014/main" id="{C54E498C-FDB0-498B-9B7A-958ED7F27669}"/>
              </a:ext>
            </a:extLst>
          </p:cNvPr>
          <p:cNvSpPr/>
          <p:nvPr/>
        </p:nvSpPr>
        <p:spPr>
          <a:xfrm>
            <a:off x="0" y="1"/>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itle 1">
            <a:extLst>
              <a:ext uri="{FF2B5EF4-FFF2-40B4-BE49-F238E27FC236}">
                <a16:creationId xmlns:a16="http://schemas.microsoft.com/office/drawing/2014/main" id="{1B3DB754-843E-4EEF-91D5-504E0075861E}"/>
              </a:ext>
            </a:extLst>
          </p:cNvPr>
          <p:cNvSpPr>
            <a:spLocks noGrp="1"/>
          </p:cNvSpPr>
          <p:nvPr>
            <p:ph type="title"/>
          </p:nvPr>
        </p:nvSpPr>
        <p:spPr>
          <a:xfrm>
            <a:off x="153327" y="231721"/>
            <a:ext cx="11885345" cy="736847"/>
          </a:xfrm>
        </p:spPr>
        <p:txBody>
          <a:bodyPr anchor="t">
            <a:normAutofit/>
          </a:bodyPr>
          <a:lstStyle/>
          <a:p>
            <a:pPr algn="ctr"/>
            <a:r>
              <a:rPr lang="ro-RO">
                <a:solidFill>
                  <a:schemeClr val="bg1"/>
                </a:solidFill>
                <a:latin typeface="Arial Black" panose="020B0A04020102020204" pitchFamily="34" charset="0"/>
              </a:rPr>
              <a:t>De unde vin banii?</a:t>
            </a:r>
            <a:endParaRPr lang="en-US">
              <a:solidFill>
                <a:schemeClr val="bg1"/>
              </a:solidFill>
              <a:latin typeface="Arial Black" panose="020B0A04020102020204" pitchFamily="34" charset="0"/>
            </a:endParaRPr>
          </a:p>
        </p:txBody>
      </p:sp>
      <p:sp>
        <p:nvSpPr>
          <p:cNvPr id="19" name="TextBox 18">
            <a:extLst>
              <a:ext uri="{FF2B5EF4-FFF2-40B4-BE49-F238E27FC236}">
                <a16:creationId xmlns:a16="http://schemas.microsoft.com/office/drawing/2014/main" id="{70A2FC4A-104F-4692-8055-65E9FD372B91}"/>
              </a:ext>
            </a:extLst>
          </p:cNvPr>
          <p:cNvSpPr txBox="1"/>
          <p:nvPr/>
        </p:nvSpPr>
        <p:spPr>
          <a:xfrm>
            <a:off x="209550" y="1128405"/>
            <a:ext cx="11829122" cy="523220"/>
          </a:xfrm>
          <a:prstGeom prst="rect">
            <a:avLst/>
          </a:prstGeom>
          <a:noFill/>
        </p:spPr>
        <p:txBody>
          <a:bodyPr wrap="square" lIns="91440" tIns="45720" rIns="91440" bIns="45720" rtlCol="0" anchor="t">
            <a:spAutoFit/>
          </a:bodyPr>
          <a:lstStyle/>
          <a:p>
            <a:pPr algn="ctr"/>
            <a:r>
              <a:rPr lang="ro-RO" sz="2800" b="1" dirty="0">
                <a:solidFill>
                  <a:schemeClr val="accent2"/>
                </a:solidFill>
              </a:rPr>
              <a:t>Venituri din Gestionarea patrimoniului public </a:t>
            </a:r>
            <a:endParaRPr lang="ro-RO" sz="2800" b="1" dirty="0">
              <a:solidFill>
                <a:schemeClr val="accent2"/>
              </a:solidFill>
              <a:cs typeface="Calibri"/>
            </a:endParaRPr>
          </a:p>
        </p:txBody>
      </p:sp>
    </p:spTree>
    <p:extLst>
      <p:ext uri="{BB962C8B-B14F-4D97-AF65-F5344CB8AC3E}">
        <p14:creationId xmlns:p14="http://schemas.microsoft.com/office/powerpoint/2010/main" val="1630283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849C58E-0563-4B06-9455-6BDCAB9202B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09550" y="6096000"/>
            <a:ext cx="1577439" cy="472178"/>
          </a:xfrm>
          <a:prstGeom prst="rect">
            <a:avLst/>
          </a:prstGeom>
        </p:spPr>
      </p:pic>
      <p:pic>
        <p:nvPicPr>
          <p:cNvPr id="6" name="Picture 5">
            <a:extLst>
              <a:ext uri="{FF2B5EF4-FFF2-40B4-BE49-F238E27FC236}">
                <a16:creationId xmlns:a16="http://schemas.microsoft.com/office/drawing/2014/main" id="{D05C4A81-6A7E-4B7D-AFCA-50C08C75F1DA}"/>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786989" y="6032051"/>
            <a:ext cx="1200150" cy="600075"/>
          </a:xfrm>
          <a:prstGeom prst="rect">
            <a:avLst/>
          </a:prstGeom>
        </p:spPr>
      </p:pic>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graphicFrame>
        <p:nvGraphicFramePr>
          <p:cNvPr id="2" name="Chart 1">
            <a:extLst>
              <a:ext uri="{FF2B5EF4-FFF2-40B4-BE49-F238E27FC236}">
                <a16:creationId xmlns:a16="http://schemas.microsoft.com/office/drawing/2014/main" id="{10D99050-7DAC-B5A5-082D-99ABDB74BA86}"/>
              </a:ext>
            </a:extLst>
          </p:cNvPr>
          <p:cNvGraphicFramePr/>
          <p:nvPr>
            <p:extLst>
              <p:ext uri="{D42A27DB-BD31-4B8C-83A1-F6EECF244321}">
                <p14:modId xmlns:p14="http://schemas.microsoft.com/office/powerpoint/2010/main" val="4082312238"/>
              </p:ext>
            </p:extLst>
          </p:nvPr>
        </p:nvGraphicFramePr>
        <p:xfrm>
          <a:off x="209550" y="1200287"/>
          <a:ext cx="11829122" cy="503425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7370191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849C58E-0563-4B06-9455-6BDCAB9202B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09550" y="6096000"/>
            <a:ext cx="1577439" cy="472178"/>
          </a:xfrm>
          <a:prstGeom prst="rect">
            <a:avLst/>
          </a:prstGeom>
        </p:spPr>
      </p:pic>
      <p:pic>
        <p:nvPicPr>
          <p:cNvPr id="6" name="Picture 5">
            <a:extLst>
              <a:ext uri="{FF2B5EF4-FFF2-40B4-BE49-F238E27FC236}">
                <a16:creationId xmlns:a16="http://schemas.microsoft.com/office/drawing/2014/main" id="{D05C4A81-6A7E-4B7D-AFCA-50C08C75F1DA}"/>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786989" y="6032051"/>
            <a:ext cx="1200150" cy="600075"/>
          </a:xfrm>
          <a:prstGeom prst="rect">
            <a:avLst/>
          </a:prstGeom>
        </p:spPr>
      </p:pic>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sp>
        <p:nvSpPr>
          <p:cNvPr id="9" name="TextBox 8">
            <a:extLst>
              <a:ext uri="{FF2B5EF4-FFF2-40B4-BE49-F238E27FC236}">
                <a16:creationId xmlns:a16="http://schemas.microsoft.com/office/drawing/2014/main" id="{07C7778F-3DD4-4BFD-A605-6868364E5708}"/>
              </a:ext>
            </a:extLst>
          </p:cNvPr>
          <p:cNvSpPr txBox="1"/>
          <p:nvPr/>
        </p:nvSpPr>
        <p:spPr>
          <a:xfrm>
            <a:off x="209550" y="1128405"/>
            <a:ext cx="11829122" cy="646331"/>
          </a:xfrm>
          <a:prstGeom prst="rect">
            <a:avLst/>
          </a:prstGeom>
          <a:noFill/>
        </p:spPr>
        <p:txBody>
          <a:bodyPr wrap="square" rtlCol="0">
            <a:spAutoFit/>
          </a:bodyPr>
          <a:lstStyle/>
          <a:p>
            <a:pPr algn="ctr"/>
            <a:r>
              <a:rPr lang="ro-RO" sz="3600" b="1">
                <a:solidFill>
                  <a:schemeClr val="accent2"/>
                </a:solidFill>
              </a:rPr>
              <a:t>Primăria și Consiliul Local</a:t>
            </a:r>
            <a:endParaRPr lang="en-US" sz="3600" b="1">
              <a:solidFill>
                <a:schemeClr val="accent2"/>
              </a:solidFill>
            </a:endParaRPr>
          </a:p>
        </p:txBody>
      </p:sp>
      <p:sp>
        <p:nvSpPr>
          <p:cNvPr id="10" name="TextBox 9">
            <a:extLst>
              <a:ext uri="{FF2B5EF4-FFF2-40B4-BE49-F238E27FC236}">
                <a16:creationId xmlns:a16="http://schemas.microsoft.com/office/drawing/2014/main" id="{2957FDB9-2CD0-427A-AA92-2FD2E4A83429}"/>
              </a:ext>
            </a:extLst>
          </p:cNvPr>
          <p:cNvSpPr txBox="1"/>
          <p:nvPr/>
        </p:nvSpPr>
        <p:spPr>
          <a:xfrm>
            <a:off x="2923711" y="1743526"/>
            <a:ext cx="6400800" cy="707886"/>
          </a:xfrm>
          <a:prstGeom prst="rect">
            <a:avLst/>
          </a:prstGeom>
          <a:noFill/>
        </p:spPr>
        <p:txBody>
          <a:bodyPr wrap="square" lIns="91440" tIns="45720" rIns="91440" bIns="45720" anchor="t">
            <a:spAutoFit/>
          </a:bodyPr>
          <a:lstStyle/>
          <a:p>
            <a:pPr algn="ctr"/>
            <a:r>
              <a:rPr lang="ro-MD" sz="4000" dirty="0" smtClean="0">
                <a:solidFill>
                  <a:schemeClr val="accent1">
                    <a:lumMod val="50000"/>
                  </a:schemeClr>
                </a:solidFill>
                <a:latin typeface="Arial Black" panose="020B0A04020102020204" pitchFamily="34" charset="0"/>
              </a:rPr>
              <a:t>4 199 5</a:t>
            </a:r>
            <a:r>
              <a:rPr lang="en-US" sz="4000" dirty="0" smtClean="0">
                <a:solidFill>
                  <a:schemeClr val="accent1">
                    <a:lumMod val="50000"/>
                  </a:schemeClr>
                </a:solidFill>
                <a:latin typeface="Arial Black" panose="020B0A04020102020204" pitchFamily="34" charset="0"/>
              </a:rPr>
              <a:t>00</a:t>
            </a:r>
            <a:r>
              <a:rPr lang="ro-RO" sz="4000" dirty="0" smtClean="0">
                <a:solidFill>
                  <a:schemeClr val="accent1">
                    <a:lumMod val="50000"/>
                  </a:schemeClr>
                </a:solidFill>
                <a:latin typeface="Arial Black" panose="020B0A04020102020204" pitchFamily="34" charset="0"/>
              </a:rPr>
              <a:t> </a:t>
            </a:r>
            <a:r>
              <a:rPr lang="ro-RO" sz="4000" dirty="0">
                <a:solidFill>
                  <a:schemeClr val="accent1">
                    <a:lumMod val="50000"/>
                  </a:schemeClr>
                </a:solidFill>
                <a:latin typeface="Arial Black"/>
              </a:rPr>
              <a:t>lei</a:t>
            </a:r>
            <a:endParaRPr lang="en-US" sz="4000" dirty="0">
              <a:solidFill>
                <a:schemeClr val="accent1">
                  <a:lumMod val="50000"/>
                </a:schemeClr>
              </a:solidFill>
              <a:latin typeface="Arial Black"/>
            </a:endParaRPr>
          </a:p>
        </p:txBody>
      </p:sp>
      <p:sp>
        <p:nvSpPr>
          <p:cNvPr id="19" name="Speech Bubble: Rectangle 18">
            <a:extLst>
              <a:ext uri="{FF2B5EF4-FFF2-40B4-BE49-F238E27FC236}">
                <a16:creationId xmlns:a16="http://schemas.microsoft.com/office/drawing/2014/main" id="{83820999-0810-4812-BEBF-B40527986774}"/>
              </a:ext>
            </a:extLst>
          </p:cNvPr>
          <p:cNvSpPr/>
          <p:nvPr/>
        </p:nvSpPr>
        <p:spPr>
          <a:xfrm>
            <a:off x="452996" y="1231301"/>
            <a:ext cx="2329961"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00D31F9A-19BC-4B9A-AE20-CEAC264C74E6}"/>
              </a:ext>
            </a:extLst>
          </p:cNvPr>
          <p:cNvSpPr txBox="1"/>
          <p:nvPr/>
        </p:nvSpPr>
        <p:spPr>
          <a:xfrm>
            <a:off x="566530" y="1370715"/>
            <a:ext cx="2146853" cy="584775"/>
          </a:xfrm>
          <a:prstGeom prst="rect">
            <a:avLst/>
          </a:prstGeom>
          <a:noFill/>
        </p:spPr>
        <p:txBody>
          <a:bodyPr wrap="square" rtlCol="0">
            <a:spAutoFit/>
          </a:bodyPr>
          <a:lstStyle/>
          <a:p>
            <a:r>
              <a:rPr lang="ro-MD" sz="3200" b="1" dirty="0" smtClean="0">
                <a:solidFill>
                  <a:schemeClr val="bg1"/>
                </a:solidFill>
              </a:rPr>
              <a:t>15</a:t>
            </a:r>
            <a:r>
              <a:rPr lang="ro-RO" sz="3200" b="1" dirty="0" smtClean="0">
                <a:solidFill>
                  <a:schemeClr val="bg1"/>
                </a:solidFill>
              </a:rPr>
              <a:t> </a:t>
            </a:r>
            <a:r>
              <a:rPr lang="ro-RO" sz="3200" b="1" dirty="0">
                <a:solidFill>
                  <a:schemeClr val="bg1"/>
                </a:solidFill>
              </a:rPr>
              <a:t>Angajați</a:t>
            </a:r>
            <a:endParaRPr lang="en-US" sz="3200" b="1" dirty="0">
              <a:solidFill>
                <a:schemeClr val="bg1"/>
              </a:solidFill>
            </a:endParaRPr>
          </a:p>
        </p:txBody>
      </p:sp>
      <p:cxnSp>
        <p:nvCxnSpPr>
          <p:cNvPr id="2" name="Straight Connector 1">
            <a:extLst>
              <a:ext uri="{FF2B5EF4-FFF2-40B4-BE49-F238E27FC236}">
                <a16:creationId xmlns:a16="http://schemas.microsoft.com/office/drawing/2014/main" id="{343AF717-D243-50F0-1BC2-C22D1F007500}"/>
              </a:ext>
            </a:extLst>
          </p:cNvPr>
          <p:cNvCxnSpPr>
            <a:cxnSpLocks/>
          </p:cNvCxnSpPr>
          <p:nvPr/>
        </p:nvCxnSpPr>
        <p:spPr>
          <a:xfrm flipH="1">
            <a:off x="3198566" y="2917400"/>
            <a:ext cx="6350" cy="80010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3274BC49-3BA1-A6CD-9980-85DCDACDC6A8}"/>
              </a:ext>
            </a:extLst>
          </p:cNvPr>
          <p:cNvCxnSpPr>
            <a:cxnSpLocks/>
          </p:cNvCxnSpPr>
          <p:nvPr/>
        </p:nvCxnSpPr>
        <p:spPr>
          <a:xfrm>
            <a:off x="995078" y="2966610"/>
            <a:ext cx="0" cy="760412"/>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D936D68-C4F0-BFA5-CEB7-003017E6023E}"/>
              </a:ext>
            </a:extLst>
          </p:cNvPr>
          <p:cNvCxnSpPr>
            <a:cxnSpLocks/>
          </p:cNvCxnSpPr>
          <p:nvPr/>
        </p:nvCxnSpPr>
        <p:spPr>
          <a:xfrm>
            <a:off x="8710288" y="2906284"/>
            <a:ext cx="0" cy="803275"/>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9399CFD-34DD-1006-91C8-C1DABBB16AA4}"/>
              </a:ext>
            </a:extLst>
          </p:cNvPr>
          <p:cNvCxnSpPr>
            <a:cxnSpLocks/>
          </p:cNvCxnSpPr>
          <p:nvPr/>
        </p:nvCxnSpPr>
        <p:spPr>
          <a:xfrm flipV="1">
            <a:off x="995078" y="2895172"/>
            <a:ext cx="9872947" cy="51451"/>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0EE265C7-05A4-9066-9C2D-F989D1D55D90}"/>
              </a:ext>
            </a:extLst>
          </p:cNvPr>
          <p:cNvSpPr txBox="1"/>
          <p:nvPr/>
        </p:nvSpPr>
        <p:spPr>
          <a:xfrm>
            <a:off x="19136" y="3786757"/>
            <a:ext cx="1978025" cy="1016000"/>
          </a:xfrm>
          <a:prstGeom prst="rect">
            <a:avLst/>
          </a:prstGeom>
          <a:noFill/>
        </p:spPr>
        <p:txBody>
          <a:bodyPr wrap="square">
            <a:spAutoFit/>
          </a:bodyPr>
          <a:lstStyle/>
          <a:p>
            <a:pPr algn="ctr" eaLnBrk="1" hangingPunct="1">
              <a:defRPr/>
            </a:pPr>
            <a:r>
              <a:rPr lang="ro-RO" sz="2000" b="1" dirty="0">
                <a:solidFill>
                  <a:schemeClr val="accent1">
                    <a:lumMod val="50000"/>
                  </a:schemeClr>
                </a:solidFill>
                <a:latin typeface="Arial Black" panose="020B0A04020102020204" pitchFamily="34" charset="0"/>
                <a:cs typeface="Arial" charset="0"/>
              </a:rPr>
              <a:t>Cheltuieli </a:t>
            </a:r>
          </a:p>
          <a:p>
            <a:pPr algn="ctr" eaLnBrk="1" hangingPunct="1">
              <a:defRPr/>
            </a:pPr>
            <a:r>
              <a:rPr lang="ro-RO" sz="2000" b="1" dirty="0">
                <a:solidFill>
                  <a:schemeClr val="accent1">
                    <a:lumMod val="50000"/>
                  </a:schemeClr>
                </a:solidFill>
                <a:latin typeface="Arial Black" panose="020B0A04020102020204" pitchFamily="34" charset="0"/>
                <a:cs typeface="Arial" charset="0"/>
              </a:rPr>
              <a:t>de</a:t>
            </a:r>
          </a:p>
          <a:p>
            <a:pPr algn="ctr" eaLnBrk="1" hangingPunct="1">
              <a:defRPr/>
            </a:pPr>
            <a:r>
              <a:rPr lang="ro-RO" sz="2000" b="1" dirty="0">
                <a:solidFill>
                  <a:schemeClr val="accent1">
                    <a:lumMod val="50000"/>
                  </a:schemeClr>
                </a:solidFill>
                <a:latin typeface="Arial Black" panose="020B0A04020102020204" pitchFamily="34" charset="0"/>
                <a:cs typeface="Arial" charset="0"/>
              </a:rPr>
              <a:t>personal </a:t>
            </a:r>
            <a:endParaRPr lang="en-US" sz="2000" b="1" dirty="0">
              <a:solidFill>
                <a:schemeClr val="accent1">
                  <a:lumMod val="50000"/>
                </a:schemeClr>
              </a:solidFill>
              <a:latin typeface="Arial Black" panose="020B0A04020102020204" pitchFamily="34" charset="0"/>
              <a:cs typeface="Arial" charset="0"/>
            </a:endParaRPr>
          </a:p>
        </p:txBody>
      </p:sp>
      <p:sp>
        <p:nvSpPr>
          <p:cNvPr id="20" name="TextBox 19">
            <a:extLst>
              <a:ext uri="{FF2B5EF4-FFF2-40B4-BE49-F238E27FC236}">
                <a16:creationId xmlns:a16="http://schemas.microsoft.com/office/drawing/2014/main" id="{758CE096-CAEE-55E2-8273-BF99E3D71062}"/>
              </a:ext>
            </a:extLst>
          </p:cNvPr>
          <p:cNvSpPr txBox="1"/>
          <p:nvPr/>
        </p:nvSpPr>
        <p:spPr>
          <a:xfrm>
            <a:off x="4495439" y="3779827"/>
            <a:ext cx="2922588" cy="1015663"/>
          </a:xfrm>
          <a:prstGeom prst="rect">
            <a:avLst/>
          </a:prstGeom>
          <a:noFill/>
        </p:spPr>
        <p:txBody>
          <a:bodyPr>
            <a:spAutoFit/>
          </a:bodyPr>
          <a:lstStyle/>
          <a:p>
            <a:pPr algn="ctr" eaLnBrk="1" hangingPunct="1">
              <a:defRPr/>
            </a:pPr>
            <a:r>
              <a:rPr lang="ro-RO" sz="2000" b="1" dirty="0" smtClean="0">
                <a:solidFill>
                  <a:schemeClr val="accent1">
                    <a:lumMod val="50000"/>
                  </a:schemeClr>
                </a:solidFill>
                <a:latin typeface="Arial Black" panose="020B0A04020102020204" pitchFamily="34" charset="0"/>
                <a:cs typeface="Arial" charset="0"/>
              </a:rPr>
              <a:t>Plata pentru participare la sedințe</a:t>
            </a:r>
            <a:endParaRPr lang="en-US" sz="2000" b="1" dirty="0">
              <a:solidFill>
                <a:schemeClr val="accent1">
                  <a:lumMod val="50000"/>
                </a:schemeClr>
              </a:solidFill>
              <a:latin typeface="Arial Black" panose="020B0A04020102020204" pitchFamily="34" charset="0"/>
              <a:cs typeface="Arial" charset="0"/>
            </a:endParaRPr>
          </a:p>
        </p:txBody>
      </p:sp>
      <p:sp>
        <p:nvSpPr>
          <p:cNvPr id="21" name="TextBox 22">
            <a:extLst>
              <a:ext uri="{FF2B5EF4-FFF2-40B4-BE49-F238E27FC236}">
                <a16:creationId xmlns:a16="http://schemas.microsoft.com/office/drawing/2014/main" id="{997634DE-B09B-5ECE-FBA1-2A27ADB43CF3}"/>
              </a:ext>
            </a:extLst>
          </p:cNvPr>
          <p:cNvSpPr txBox="1">
            <a:spLocks noChangeArrowheads="1"/>
          </p:cNvSpPr>
          <p:nvPr/>
        </p:nvSpPr>
        <p:spPr bwMode="auto">
          <a:xfrm>
            <a:off x="7721172" y="3786757"/>
            <a:ext cx="2089150" cy="101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ro-RO" altLang="ru-RU" sz="2000" b="1" dirty="0">
                <a:solidFill>
                  <a:srgbClr val="203864"/>
                </a:solidFill>
                <a:latin typeface="Arial Black" panose="020B0A04020102020204" pitchFamily="34" charset="0"/>
              </a:rPr>
              <a:t>Procurări de bunuri și materiale</a:t>
            </a:r>
            <a:endParaRPr lang="en-US" altLang="ru-RU" sz="2000" b="1" dirty="0">
              <a:solidFill>
                <a:srgbClr val="203864"/>
              </a:solidFill>
              <a:latin typeface="Arial Black" panose="020B0A04020102020204" pitchFamily="34" charset="0"/>
            </a:endParaRPr>
          </a:p>
        </p:txBody>
      </p:sp>
      <p:sp>
        <p:nvSpPr>
          <p:cNvPr id="24" name="TextBox 23">
            <a:extLst>
              <a:ext uri="{FF2B5EF4-FFF2-40B4-BE49-F238E27FC236}">
                <a16:creationId xmlns:a16="http://schemas.microsoft.com/office/drawing/2014/main" id="{FD556C30-C042-F656-72D4-4B278D7314A2}"/>
              </a:ext>
            </a:extLst>
          </p:cNvPr>
          <p:cNvSpPr txBox="1"/>
          <p:nvPr/>
        </p:nvSpPr>
        <p:spPr>
          <a:xfrm>
            <a:off x="-138324" y="4832919"/>
            <a:ext cx="1897062" cy="708025"/>
          </a:xfrm>
          <a:prstGeom prst="rect">
            <a:avLst/>
          </a:prstGeom>
          <a:noFill/>
        </p:spPr>
        <p:txBody>
          <a:bodyPr>
            <a:spAutoFit/>
          </a:bodyPr>
          <a:lstStyle/>
          <a:p>
            <a:pPr algn="ctr" eaLnBrk="1" hangingPunct="1">
              <a:defRPr/>
            </a:pPr>
            <a:r>
              <a:rPr lang="ro-RO" sz="2000" dirty="0" smtClean="0">
                <a:solidFill>
                  <a:schemeClr val="accent1">
                    <a:lumMod val="50000"/>
                  </a:schemeClr>
                </a:solidFill>
                <a:latin typeface="Arial Black" panose="020B0A04020102020204" pitchFamily="34" charset="0"/>
                <a:cs typeface="Arial" charset="0"/>
              </a:rPr>
              <a:t>3 261 000</a:t>
            </a:r>
            <a:endParaRPr lang="ro-RO" sz="2000" dirty="0">
              <a:solidFill>
                <a:schemeClr val="accent1">
                  <a:lumMod val="50000"/>
                </a:schemeClr>
              </a:solidFill>
              <a:latin typeface="Arial Black" panose="020B0A04020102020204" pitchFamily="34" charset="0"/>
              <a:cs typeface="Arial" charset="0"/>
            </a:endParaRPr>
          </a:p>
          <a:p>
            <a:pPr algn="ctr" eaLnBrk="1" hangingPunct="1">
              <a:defRPr/>
            </a:pPr>
            <a:r>
              <a:rPr lang="ro-RO" sz="2000" dirty="0">
                <a:solidFill>
                  <a:schemeClr val="accent1">
                    <a:lumMod val="50000"/>
                  </a:schemeClr>
                </a:solidFill>
                <a:latin typeface="Arial Black" panose="020B0A04020102020204" pitchFamily="34" charset="0"/>
                <a:cs typeface="Arial" charset="0"/>
              </a:rPr>
              <a:t>lei</a:t>
            </a:r>
            <a:endParaRPr lang="en-US" sz="2000" dirty="0">
              <a:solidFill>
                <a:schemeClr val="accent1">
                  <a:lumMod val="50000"/>
                </a:schemeClr>
              </a:solidFill>
              <a:latin typeface="Arial Black" panose="020B0A04020102020204" pitchFamily="34" charset="0"/>
              <a:cs typeface="Arial" charset="0"/>
            </a:endParaRPr>
          </a:p>
        </p:txBody>
      </p:sp>
      <p:sp>
        <p:nvSpPr>
          <p:cNvPr id="25" name="TextBox 24">
            <a:extLst>
              <a:ext uri="{FF2B5EF4-FFF2-40B4-BE49-F238E27FC236}">
                <a16:creationId xmlns:a16="http://schemas.microsoft.com/office/drawing/2014/main" id="{273F84B3-3456-659B-0C9F-A509EFD41554}"/>
              </a:ext>
            </a:extLst>
          </p:cNvPr>
          <p:cNvSpPr txBox="1"/>
          <p:nvPr/>
        </p:nvSpPr>
        <p:spPr>
          <a:xfrm>
            <a:off x="2127004" y="4828815"/>
            <a:ext cx="2143125" cy="707886"/>
          </a:xfrm>
          <a:prstGeom prst="rect">
            <a:avLst/>
          </a:prstGeom>
          <a:noFill/>
        </p:spPr>
        <p:txBody>
          <a:bodyPr>
            <a:spAutoFit/>
          </a:bodyPr>
          <a:lstStyle/>
          <a:p>
            <a:pPr algn="ctr" eaLnBrk="1" hangingPunct="1">
              <a:defRPr/>
            </a:pPr>
            <a:r>
              <a:rPr lang="ro-RO" sz="2000" dirty="0" smtClean="0">
                <a:solidFill>
                  <a:schemeClr val="accent1">
                    <a:lumMod val="50000"/>
                  </a:schemeClr>
                </a:solidFill>
                <a:latin typeface="Arial Black" panose="020B0A04020102020204" pitchFamily="34" charset="0"/>
                <a:cs typeface="Arial" charset="0"/>
              </a:rPr>
              <a:t>552 500</a:t>
            </a:r>
            <a:endParaRPr lang="ro-RO" sz="2000" dirty="0">
              <a:solidFill>
                <a:schemeClr val="accent1">
                  <a:lumMod val="50000"/>
                </a:schemeClr>
              </a:solidFill>
              <a:latin typeface="Arial Black" panose="020B0A04020102020204" pitchFamily="34" charset="0"/>
              <a:cs typeface="Arial" charset="0"/>
            </a:endParaRPr>
          </a:p>
          <a:p>
            <a:pPr algn="ctr" eaLnBrk="1" hangingPunct="1">
              <a:defRPr/>
            </a:pPr>
            <a:r>
              <a:rPr lang="ro-RO" sz="2000" dirty="0">
                <a:solidFill>
                  <a:schemeClr val="accent1">
                    <a:lumMod val="50000"/>
                  </a:schemeClr>
                </a:solidFill>
                <a:latin typeface="Arial Black" panose="020B0A04020102020204" pitchFamily="34" charset="0"/>
                <a:cs typeface="Arial" charset="0"/>
              </a:rPr>
              <a:t>lei</a:t>
            </a:r>
            <a:endParaRPr lang="en-US" sz="2000" dirty="0">
              <a:solidFill>
                <a:schemeClr val="accent1">
                  <a:lumMod val="50000"/>
                </a:schemeClr>
              </a:solidFill>
              <a:latin typeface="Arial Black" panose="020B0A04020102020204" pitchFamily="34" charset="0"/>
              <a:cs typeface="Arial" charset="0"/>
            </a:endParaRPr>
          </a:p>
        </p:txBody>
      </p:sp>
      <p:sp>
        <p:nvSpPr>
          <p:cNvPr id="26" name="TextBox 25">
            <a:extLst>
              <a:ext uri="{FF2B5EF4-FFF2-40B4-BE49-F238E27FC236}">
                <a16:creationId xmlns:a16="http://schemas.microsoft.com/office/drawing/2014/main" id="{5B3CF7A3-D95E-1D1B-B9F9-297A26AF8593}"/>
              </a:ext>
            </a:extLst>
          </p:cNvPr>
          <p:cNvSpPr txBox="1"/>
          <p:nvPr/>
        </p:nvSpPr>
        <p:spPr>
          <a:xfrm>
            <a:off x="7868810" y="4832919"/>
            <a:ext cx="1828800" cy="708025"/>
          </a:xfrm>
          <a:prstGeom prst="rect">
            <a:avLst/>
          </a:prstGeom>
          <a:noFill/>
        </p:spPr>
        <p:txBody>
          <a:bodyPr>
            <a:spAutoFit/>
          </a:bodyPr>
          <a:lstStyle/>
          <a:p>
            <a:pPr algn="ctr" eaLnBrk="1" hangingPunct="1">
              <a:defRPr/>
            </a:pPr>
            <a:r>
              <a:rPr lang="ro-RO" sz="2000" dirty="0" smtClean="0">
                <a:solidFill>
                  <a:schemeClr val="accent1">
                    <a:lumMod val="50000"/>
                  </a:schemeClr>
                </a:solidFill>
                <a:latin typeface="Arial Black" panose="020B0A04020102020204" pitchFamily="34" charset="0"/>
                <a:cs typeface="Arial" charset="0"/>
              </a:rPr>
              <a:t>130 000</a:t>
            </a:r>
            <a:endParaRPr lang="ro-RO" sz="2000" dirty="0">
              <a:solidFill>
                <a:schemeClr val="accent1">
                  <a:lumMod val="50000"/>
                </a:schemeClr>
              </a:solidFill>
              <a:latin typeface="Arial Black" panose="020B0A04020102020204" pitchFamily="34" charset="0"/>
              <a:cs typeface="Arial" charset="0"/>
            </a:endParaRPr>
          </a:p>
          <a:p>
            <a:pPr algn="ctr" eaLnBrk="1" hangingPunct="1">
              <a:defRPr/>
            </a:pPr>
            <a:r>
              <a:rPr lang="ro-RO" sz="2000" dirty="0">
                <a:solidFill>
                  <a:schemeClr val="accent1">
                    <a:lumMod val="50000"/>
                  </a:schemeClr>
                </a:solidFill>
                <a:latin typeface="Arial Black" panose="020B0A04020102020204" pitchFamily="34" charset="0"/>
                <a:cs typeface="Arial" charset="0"/>
              </a:rPr>
              <a:t>lei</a:t>
            </a:r>
            <a:endParaRPr lang="en-US" sz="2000" dirty="0">
              <a:solidFill>
                <a:schemeClr val="accent1">
                  <a:lumMod val="50000"/>
                </a:schemeClr>
              </a:solidFill>
              <a:latin typeface="Arial Black" panose="020B0A04020102020204" pitchFamily="34" charset="0"/>
              <a:cs typeface="Arial" charset="0"/>
            </a:endParaRPr>
          </a:p>
        </p:txBody>
      </p:sp>
      <p:cxnSp>
        <p:nvCxnSpPr>
          <p:cNvPr id="27" name="Straight Connector 11">
            <a:extLst>
              <a:ext uri="{FF2B5EF4-FFF2-40B4-BE49-F238E27FC236}">
                <a16:creationId xmlns:a16="http://schemas.microsoft.com/office/drawing/2014/main" id="{98F076E4-4688-1585-90A9-82FB226CFF84}"/>
              </a:ext>
            </a:extLst>
          </p:cNvPr>
          <p:cNvCxnSpPr>
            <a:cxnSpLocks/>
          </p:cNvCxnSpPr>
          <p:nvPr/>
        </p:nvCxnSpPr>
        <p:spPr>
          <a:xfrm>
            <a:off x="10882313" y="2904697"/>
            <a:ext cx="0" cy="804862"/>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2ED99BB6-9546-17C4-15B8-B0EC18F22AFF}"/>
              </a:ext>
            </a:extLst>
          </p:cNvPr>
          <p:cNvSpPr txBox="1"/>
          <p:nvPr/>
        </p:nvSpPr>
        <p:spPr>
          <a:xfrm>
            <a:off x="4797064" y="4825989"/>
            <a:ext cx="2335213" cy="707886"/>
          </a:xfrm>
          <a:prstGeom prst="rect">
            <a:avLst/>
          </a:prstGeom>
          <a:noFill/>
        </p:spPr>
        <p:txBody>
          <a:bodyPr>
            <a:spAutoFit/>
          </a:bodyPr>
          <a:lstStyle/>
          <a:p>
            <a:pPr algn="ctr" eaLnBrk="1" hangingPunct="1">
              <a:defRPr/>
            </a:pPr>
            <a:r>
              <a:rPr lang="ro-RO" sz="2000" dirty="0" smtClean="0">
                <a:solidFill>
                  <a:schemeClr val="accent1">
                    <a:lumMod val="50000"/>
                  </a:schemeClr>
                </a:solidFill>
                <a:latin typeface="Arial Black" panose="020B0A04020102020204" pitchFamily="34" charset="0"/>
                <a:cs typeface="Arial" charset="0"/>
              </a:rPr>
              <a:t>156 000</a:t>
            </a:r>
          </a:p>
          <a:p>
            <a:pPr algn="ctr" eaLnBrk="1" hangingPunct="1">
              <a:defRPr/>
            </a:pPr>
            <a:r>
              <a:rPr lang="ro-RO" sz="2000" dirty="0" smtClean="0">
                <a:solidFill>
                  <a:schemeClr val="accent1">
                    <a:lumMod val="50000"/>
                  </a:schemeClr>
                </a:solidFill>
                <a:latin typeface="Arial Black" panose="020B0A04020102020204" pitchFamily="34" charset="0"/>
                <a:cs typeface="Arial" charset="0"/>
              </a:rPr>
              <a:t>lei</a:t>
            </a:r>
            <a:endParaRPr lang="en-US" sz="2000" dirty="0">
              <a:solidFill>
                <a:schemeClr val="accent1">
                  <a:lumMod val="50000"/>
                </a:schemeClr>
              </a:solidFill>
              <a:latin typeface="Arial Black" panose="020B0A04020102020204" pitchFamily="34" charset="0"/>
              <a:cs typeface="Arial" charset="0"/>
            </a:endParaRPr>
          </a:p>
        </p:txBody>
      </p:sp>
      <p:sp>
        <p:nvSpPr>
          <p:cNvPr id="29" name="Прямоугольник 13">
            <a:extLst>
              <a:ext uri="{FF2B5EF4-FFF2-40B4-BE49-F238E27FC236}">
                <a16:creationId xmlns:a16="http://schemas.microsoft.com/office/drawing/2014/main" id="{FA60A13D-EE37-91B4-474A-28640FB56DA5}"/>
              </a:ext>
            </a:extLst>
          </p:cNvPr>
          <p:cNvSpPr/>
          <p:nvPr/>
        </p:nvSpPr>
        <p:spPr>
          <a:xfrm>
            <a:off x="2327030" y="3782653"/>
            <a:ext cx="1881187" cy="707886"/>
          </a:xfrm>
          <a:prstGeom prst="rect">
            <a:avLst/>
          </a:prstGeom>
        </p:spPr>
        <p:txBody>
          <a:bodyPr>
            <a:spAutoFit/>
          </a:bodyPr>
          <a:lstStyle/>
          <a:p>
            <a:pPr algn="ctr" eaLnBrk="1" hangingPunct="1">
              <a:defRPr/>
            </a:pPr>
            <a:r>
              <a:rPr lang="ro-RO" sz="2000" b="1" dirty="0">
                <a:solidFill>
                  <a:schemeClr val="accent1">
                    <a:lumMod val="50000"/>
                  </a:schemeClr>
                </a:solidFill>
                <a:latin typeface="Arial Black" panose="020B0A04020102020204" pitchFamily="34" charset="0"/>
                <a:cs typeface="Arial" charset="0"/>
              </a:rPr>
              <a:t>Servicii</a:t>
            </a:r>
          </a:p>
          <a:p>
            <a:pPr algn="ctr" eaLnBrk="1" hangingPunct="1">
              <a:defRPr/>
            </a:pPr>
            <a:r>
              <a:rPr lang="ro-RO" sz="2000" b="1" dirty="0">
                <a:solidFill>
                  <a:schemeClr val="accent1">
                    <a:lumMod val="50000"/>
                  </a:schemeClr>
                </a:solidFill>
                <a:latin typeface="Arial Black" panose="020B0A04020102020204" pitchFamily="34" charset="0"/>
                <a:cs typeface="Arial" charset="0"/>
              </a:rPr>
              <a:t>comunale</a:t>
            </a:r>
          </a:p>
        </p:txBody>
      </p:sp>
      <p:cxnSp>
        <p:nvCxnSpPr>
          <p:cNvPr id="33" name="Straight Connector 32">
            <a:extLst>
              <a:ext uri="{FF2B5EF4-FFF2-40B4-BE49-F238E27FC236}">
                <a16:creationId xmlns:a16="http://schemas.microsoft.com/office/drawing/2014/main" id="{B63EE2B7-48FF-C5DD-34BF-F2B0778C0041}"/>
              </a:ext>
            </a:extLst>
          </p:cNvPr>
          <p:cNvCxnSpPr>
            <a:cxnSpLocks/>
          </p:cNvCxnSpPr>
          <p:nvPr/>
        </p:nvCxnSpPr>
        <p:spPr>
          <a:xfrm>
            <a:off x="5996781" y="2329099"/>
            <a:ext cx="0" cy="61117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36" name="TextBox 22">
            <a:extLst>
              <a:ext uri="{FF2B5EF4-FFF2-40B4-BE49-F238E27FC236}">
                <a16:creationId xmlns:a16="http://schemas.microsoft.com/office/drawing/2014/main" id="{9D9B6AF2-BF8F-668D-4712-59C4202BCB36}"/>
              </a:ext>
            </a:extLst>
          </p:cNvPr>
          <p:cNvSpPr txBox="1">
            <a:spLocks noChangeArrowheads="1"/>
          </p:cNvSpPr>
          <p:nvPr/>
        </p:nvSpPr>
        <p:spPr bwMode="auto">
          <a:xfrm>
            <a:off x="9975355" y="3784405"/>
            <a:ext cx="208915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ro-RO" altLang="ru-RU" sz="2000" b="1" dirty="0">
                <a:solidFill>
                  <a:srgbClr val="203864"/>
                </a:solidFill>
                <a:latin typeface="Arial Black" panose="020B0A04020102020204" pitchFamily="34" charset="0"/>
              </a:rPr>
              <a:t>Alte cheltuieli</a:t>
            </a:r>
            <a:endParaRPr lang="en-US" altLang="ru-RU" sz="2000" b="1" dirty="0">
              <a:solidFill>
                <a:srgbClr val="203864"/>
              </a:solidFill>
              <a:latin typeface="Arial Black" panose="020B0A04020102020204" pitchFamily="34" charset="0"/>
            </a:endParaRPr>
          </a:p>
        </p:txBody>
      </p:sp>
      <p:sp>
        <p:nvSpPr>
          <p:cNvPr id="37" name="TextBox 36">
            <a:extLst>
              <a:ext uri="{FF2B5EF4-FFF2-40B4-BE49-F238E27FC236}">
                <a16:creationId xmlns:a16="http://schemas.microsoft.com/office/drawing/2014/main" id="{69771828-ACE9-1F8E-857D-F04E9C8091FD}"/>
              </a:ext>
            </a:extLst>
          </p:cNvPr>
          <p:cNvSpPr txBox="1"/>
          <p:nvPr/>
        </p:nvSpPr>
        <p:spPr>
          <a:xfrm>
            <a:off x="10122993" y="4830567"/>
            <a:ext cx="1828800" cy="708025"/>
          </a:xfrm>
          <a:prstGeom prst="rect">
            <a:avLst/>
          </a:prstGeom>
          <a:noFill/>
        </p:spPr>
        <p:txBody>
          <a:bodyPr>
            <a:spAutoFit/>
          </a:bodyPr>
          <a:lstStyle/>
          <a:p>
            <a:pPr algn="ctr" eaLnBrk="1" hangingPunct="1">
              <a:defRPr/>
            </a:pPr>
            <a:r>
              <a:rPr lang="ro-RO" sz="2000" dirty="0" smtClean="0">
                <a:solidFill>
                  <a:schemeClr val="accent1">
                    <a:lumMod val="50000"/>
                  </a:schemeClr>
                </a:solidFill>
                <a:latin typeface="Arial Black" panose="020B0A04020102020204" pitchFamily="34" charset="0"/>
                <a:cs typeface="Arial" charset="0"/>
              </a:rPr>
              <a:t>100 000</a:t>
            </a:r>
            <a:endParaRPr lang="ro-RO" sz="2000" dirty="0">
              <a:solidFill>
                <a:schemeClr val="accent1">
                  <a:lumMod val="50000"/>
                </a:schemeClr>
              </a:solidFill>
              <a:latin typeface="Arial Black" panose="020B0A04020102020204" pitchFamily="34" charset="0"/>
              <a:cs typeface="Arial" charset="0"/>
            </a:endParaRPr>
          </a:p>
          <a:p>
            <a:pPr algn="ctr" eaLnBrk="1" hangingPunct="1">
              <a:defRPr/>
            </a:pPr>
            <a:r>
              <a:rPr lang="ro-RO" sz="2000" dirty="0">
                <a:solidFill>
                  <a:schemeClr val="accent1">
                    <a:lumMod val="50000"/>
                  </a:schemeClr>
                </a:solidFill>
                <a:latin typeface="Arial Black" panose="020B0A04020102020204" pitchFamily="34" charset="0"/>
                <a:cs typeface="Arial" charset="0"/>
              </a:rPr>
              <a:t>lei</a:t>
            </a:r>
            <a:endParaRPr lang="en-US" sz="2000" dirty="0">
              <a:solidFill>
                <a:schemeClr val="accent1">
                  <a:lumMod val="50000"/>
                </a:schemeClr>
              </a:solidFill>
              <a:latin typeface="Arial Black" panose="020B0A04020102020204" pitchFamily="34" charset="0"/>
              <a:cs typeface="Arial" charset="0"/>
            </a:endParaRPr>
          </a:p>
        </p:txBody>
      </p:sp>
      <p:cxnSp>
        <p:nvCxnSpPr>
          <p:cNvPr id="38" name="Straight Connector 37">
            <a:extLst>
              <a:ext uri="{FF2B5EF4-FFF2-40B4-BE49-F238E27FC236}">
                <a16:creationId xmlns:a16="http://schemas.microsoft.com/office/drawing/2014/main" id="{64E5A269-EED3-0CA0-AF3C-FBA11DB4A058}"/>
              </a:ext>
            </a:extLst>
          </p:cNvPr>
          <p:cNvCxnSpPr>
            <a:cxnSpLocks/>
          </p:cNvCxnSpPr>
          <p:nvPr/>
        </p:nvCxnSpPr>
        <p:spPr>
          <a:xfrm>
            <a:off x="5996781" y="2940269"/>
            <a:ext cx="0" cy="803275"/>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3" name="Speech Bubble: Rectangle 2">
            <a:extLst>
              <a:ext uri="{FF2B5EF4-FFF2-40B4-BE49-F238E27FC236}">
                <a16:creationId xmlns:a16="http://schemas.microsoft.com/office/drawing/2014/main" id="{0D2C418D-FCE4-B228-60A7-24E724CB2FD1}"/>
              </a:ext>
            </a:extLst>
          </p:cNvPr>
          <p:cNvSpPr/>
          <p:nvPr/>
        </p:nvSpPr>
        <p:spPr>
          <a:xfrm>
            <a:off x="9800264" y="1089333"/>
            <a:ext cx="2329961"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0F657E98-9CE5-3523-2DC5-CCDA17445C9F}"/>
              </a:ext>
            </a:extLst>
          </p:cNvPr>
          <p:cNvSpPr txBox="1"/>
          <p:nvPr/>
        </p:nvSpPr>
        <p:spPr>
          <a:xfrm>
            <a:off x="9824524" y="1189961"/>
            <a:ext cx="2329960" cy="584775"/>
          </a:xfrm>
          <a:prstGeom prst="rect">
            <a:avLst/>
          </a:prstGeom>
          <a:noFill/>
        </p:spPr>
        <p:txBody>
          <a:bodyPr wrap="square" rtlCol="0">
            <a:spAutoFit/>
          </a:bodyPr>
          <a:lstStyle/>
          <a:p>
            <a:r>
              <a:rPr lang="ro-MD" sz="3200" b="1" dirty="0" smtClean="0">
                <a:solidFill>
                  <a:schemeClr val="bg1"/>
                </a:solidFill>
              </a:rPr>
              <a:t>13</a:t>
            </a:r>
            <a:r>
              <a:rPr lang="ro-RO" sz="3200" b="1" dirty="0" smtClean="0">
                <a:solidFill>
                  <a:schemeClr val="bg1"/>
                </a:solidFill>
              </a:rPr>
              <a:t> </a:t>
            </a:r>
            <a:r>
              <a:rPr lang="en-US" sz="3200" b="1" dirty="0" err="1">
                <a:solidFill>
                  <a:schemeClr val="bg1"/>
                </a:solidFill>
              </a:rPr>
              <a:t>Consilieri</a:t>
            </a:r>
            <a:endParaRPr lang="en-US" sz="3200" b="1" dirty="0">
              <a:solidFill>
                <a:schemeClr val="bg1"/>
              </a:solidFill>
            </a:endParaRPr>
          </a:p>
        </p:txBody>
      </p:sp>
    </p:spTree>
    <p:extLst>
      <p:ext uri="{BB962C8B-B14F-4D97-AF65-F5344CB8AC3E}">
        <p14:creationId xmlns:p14="http://schemas.microsoft.com/office/powerpoint/2010/main" val="1740113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849C58E-0563-4B06-9455-6BDCAB9202B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09550" y="6096000"/>
            <a:ext cx="1577439" cy="472178"/>
          </a:xfrm>
          <a:prstGeom prst="rect">
            <a:avLst/>
          </a:prstGeom>
        </p:spPr>
      </p:pic>
      <p:pic>
        <p:nvPicPr>
          <p:cNvPr id="6" name="Picture 5">
            <a:extLst>
              <a:ext uri="{FF2B5EF4-FFF2-40B4-BE49-F238E27FC236}">
                <a16:creationId xmlns:a16="http://schemas.microsoft.com/office/drawing/2014/main" id="{D05C4A81-6A7E-4B7D-AFCA-50C08C75F1DA}"/>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786989" y="6032051"/>
            <a:ext cx="1200150" cy="600075"/>
          </a:xfrm>
          <a:prstGeom prst="rect">
            <a:avLst/>
          </a:prstGeom>
        </p:spPr>
      </p:pic>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sp>
        <p:nvSpPr>
          <p:cNvPr id="9" name="TextBox 8">
            <a:extLst>
              <a:ext uri="{FF2B5EF4-FFF2-40B4-BE49-F238E27FC236}">
                <a16:creationId xmlns:a16="http://schemas.microsoft.com/office/drawing/2014/main" id="{07C7778F-3DD4-4BFD-A605-6868364E5708}"/>
              </a:ext>
            </a:extLst>
          </p:cNvPr>
          <p:cNvSpPr txBox="1"/>
          <p:nvPr/>
        </p:nvSpPr>
        <p:spPr>
          <a:xfrm>
            <a:off x="209550" y="1128405"/>
            <a:ext cx="11829122" cy="646331"/>
          </a:xfrm>
          <a:prstGeom prst="rect">
            <a:avLst/>
          </a:prstGeom>
          <a:noFill/>
        </p:spPr>
        <p:txBody>
          <a:bodyPr wrap="square" rtlCol="0">
            <a:spAutoFit/>
          </a:bodyPr>
          <a:lstStyle/>
          <a:p>
            <a:pPr algn="ctr"/>
            <a:r>
              <a:rPr lang="ro-RO" sz="3600" b="1" dirty="0" err="1">
                <a:solidFill>
                  <a:schemeClr val="accent2"/>
                </a:solidFill>
              </a:rPr>
              <a:t>Grădiniț</a:t>
            </a:r>
            <a:r>
              <a:rPr lang="en-US" sz="3600" b="1" dirty="0">
                <a:solidFill>
                  <a:schemeClr val="accent2"/>
                </a:solidFill>
              </a:rPr>
              <a:t>a nr.</a:t>
            </a:r>
            <a:r>
              <a:rPr lang="ro-RO" sz="3600" b="1" dirty="0">
                <a:solidFill>
                  <a:schemeClr val="accent2"/>
                </a:solidFill>
              </a:rPr>
              <a:t> </a:t>
            </a:r>
            <a:r>
              <a:rPr lang="ro-RO" sz="3600" b="1" dirty="0" smtClean="0">
                <a:solidFill>
                  <a:schemeClr val="accent2"/>
                </a:solidFill>
              </a:rPr>
              <a:t>24</a:t>
            </a:r>
            <a:endParaRPr lang="en-US" sz="3600" b="1" dirty="0">
              <a:solidFill>
                <a:schemeClr val="accent2"/>
              </a:solidFill>
            </a:endParaRPr>
          </a:p>
        </p:txBody>
      </p:sp>
      <p:sp>
        <p:nvSpPr>
          <p:cNvPr id="10" name="TextBox 9">
            <a:extLst>
              <a:ext uri="{FF2B5EF4-FFF2-40B4-BE49-F238E27FC236}">
                <a16:creationId xmlns:a16="http://schemas.microsoft.com/office/drawing/2014/main" id="{2957FDB9-2CD0-427A-AA92-2FD2E4A83429}"/>
              </a:ext>
            </a:extLst>
          </p:cNvPr>
          <p:cNvSpPr txBox="1"/>
          <p:nvPr/>
        </p:nvSpPr>
        <p:spPr>
          <a:xfrm>
            <a:off x="2923711" y="1743526"/>
            <a:ext cx="6400800" cy="707886"/>
          </a:xfrm>
          <a:prstGeom prst="rect">
            <a:avLst/>
          </a:prstGeom>
          <a:noFill/>
        </p:spPr>
        <p:txBody>
          <a:bodyPr wrap="square" lIns="91440" tIns="45720" rIns="91440" bIns="45720" anchor="t">
            <a:spAutoFit/>
          </a:bodyPr>
          <a:lstStyle/>
          <a:p>
            <a:pPr algn="ctr"/>
            <a:r>
              <a:rPr lang="ro-MD" sz="4000" dirty="0" smtClean="0">
                <a:solidFill>
                  <a:schemeClr val="accent1">
                    <a:lumMod val="50000"/>
                  </a:schemeClr>
                </a:solidFill>
                <a:latin typeface="Arial Black" panose="020B0A04020102020204" pitchFamily="34" charset="0"/>
              </a:rPr>
              <a:t>6 145 650 </a:t>
            </a:r>
            <a:r>
              <a:rPr lang="ro-RO" sz="4000" dirty="0" smtClean="0">
                <a:solidFill>
                  <a:schemeClr val="accent1">
                    <a:lumMod val="50000"/>
                  </a:schemeClr>
                </a:solidFill>
                <a:latin typeface="Arial Black"/>
              </a:rPr>
              <a:t>lei</a:t>
            </a:r>
            <a:endParaRPr lang="en-US" sz="4000" dirty="0">
              <a:solidFill>
                <a:schemeClr val="accent1">
                  <a:lumMod val="50000"/>
                </a:schemeClr>
              </a:solidFill>
              <a:latin typeface="Arial Black"/>
            </a:endParaRPr>
          </a:p>
        </p:txBody>
      </p:sp>
      <p:cxnSp>
        <p:nvCxnSpPr>
          <p:cNvPr id="11" name="Straight Connector 10">
            <a:extLst>
              <a:ext uri="{FF2B5EF4-FFF2-40B4-BE49-F238E27FC236}">
                <a16:creationId xmlns:a16="http://schemas.microsoft.com/office/drawing/2014/main" id="{1C4FCE7C-2040-48B2-B63D-95942C41B628}"/>
              </a:ext>
            </a:extLst>
          </p:cNvPr>
          <p:cNvCxnSpPr>
            <a:cxnSpLocks/>
          </p:cNvCxnSpPr>
          <p:nvPr/>
        </p:nvCxnSpPr>
        <p:spPr>
          <a:xfrm>
            <a:off x="1357726" y="2897233"/>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3159A8E-4642-4211-BE81-E98D7B24820B}"/>
              </a:ext>
            </a:extLst>
          </p:cNvPr>
          <p:cNvCxnSpPr>
            <a:cxnSpLocks/>
          </p:cNvCxnSpPr>
          <p:nvPr/>
        </p:nvCxnSpPr>
        <p:spPr>
          <a:xfrm flipV="1">
            <a:off x="1361869" y="2870099"/>
            <a:ext cx="9128923" cy="36426"/>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D682AC05-45B6-436E-BAA5-6EC4980AAE9E}"/>
              </a:ext>
            </a:extLst>
          </p:cNvPr>
          <p:cNvSpPr txBox="1"/>
          <p:nvPr/>
        </p:nvSpPr>
        <p:spPr>
          <a:xfrm>
            <a:off x="231857" y="3627206"/>
            <a:ext cx="1893467" cy="1200329"/>
          </a:xfrm>
          <a:prstGeom prst="rect">
            <a:avLst/>
          </a:prstGeom>
          <a:noFill/>
        </p:spPr>
        <p:txBody>
          <a:bodyPr wrap="none" rtlCol="0">
            <a:spAutoFit/>
          </a:bodyPr>
          <a:lstStyle/>
          <a:p>
            <a:pPr algn="ctr" eaLnBrk="1" hangingPunct="1">
              <a:defRPr/>
            </a:pPr>
            <a:r>
              <a:rPr lang="ro-RO" sz="2400" b="1" dirty="0">
                <a:solidFill>
                  <a:schemeClr val="accent1">
                    <a:lumMod val="50000"/>
                  </a:schemeClr>
                </a:solidFill>
                <a:latin typeface="Arial Black" panose="020B0A04020102020204" pitchFamily="34" charset="0"/>
                <a:cs typeface="Arial" charset="0"/>
              </a:rPr>
              <a:t>Cheltuieli </a:t>
            </a:r>
          </a:p>
          <a:p>
            <a:pPr algn="ctr" eaLnBrk="1" hangingPunct="1">
              <a:defRPr/>
            </a:pPr>
            <a:r>
              <a:rPr lang="ro-RO" sz="2400" b="1" dirty="0">
                <a:solidFill>
                  <a:schemeClr val="accent1">
                    <a:lumMod val="50000"/>
                  </a:schemeClr>
                </a:solidFill>
                <a:latin typeface="Arial Black" panose="020B0A04020102020204" pitchFamily="34" charset="0"/>
                <a:cs typeface="Arial" charset="0"/>
              </a:rPr>
              <a:t>de</a:t>
            </a:r>
          </a:p>
          <a:p>
            <a:pPr algn="ctr" eaLnBrk="1" hangingPunct="1">
              <a:defRPr/>
            </a:pPr>
            <a:r>
              <a:rPr lang="ro-RO" sz="2400" b="1" dirty="0">
                <a:solidFill>
                  <a:schemeClr val="accent1">
                    <a:lumMod val="50000"/>
                  </a:schemeClr>
                </a:solidFill>
                <a:latin typeface="Arial Black" panose="020B0A04020102020204" pitchFamily="34" charset="0"/>
                <a:cs typeface="Arial" charset="0"/>
              </a:rPr>
              <a:t>personal</a:t>
            </a:r>
            <a:endParaRPr lang="en-US" sz="2400" b="1" dirty="0">
              <a:solidFill>
                <a:schemeClr val="accent1">
                  <a:lumMod val="50000"/>
                </a:schemeClr>
              </a:solidFill>
              <a:latin typeface="Arial Black" panose="020B0A04020102020204" pitchFamily="34" charset="0"/>
            </a:endParaRPr>
          </a:p>
        </p:txBody>
      </p:sp>
      <p:sp>
        <p:nvSpPr>
          <p:cNvPr id="19" name="Speech Bubble: Rectangle 18">
            <a:extLst>
              <a:ext uri="{FF2B5EF4-FFF2-40B4-BE49-F238E27FC236}">
                <a16:creationId xmlns:a16="http://schemas.microsoft.com/office/drawing/2014/main" id="{83820999-0810-4812-BEBF-B40527986774}"/>
              </a:ext>
            </a:extLst>
          </p:cNvPr>
          <p:cNvSpPr/>
          <p:nvPr/>
        </p:nvSpPr>
        <p:spPr>
          <a:xfrm>
            <a:off x="452996" y="1231301"/>
            <a:ext cx="1874399"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00D31F9A-19BC-4B9A-AE20-CEAC264C74E6}"/>
              </a:ext>
            </a:extLst>
          </p:cNvPr>
          <p:cNvSpPr txBox="1"/>
          <p:nvPr/>
        </p:nvSpPr>
        <p:spPr>
          <a:xfrm>
            <a:off x="566530" y="1370715"/>
            <a:ext cx="1758076" cy="584775"/>
          </a:xfrm>
          <a:prstGeom prst="rect">
            <a:avLst/>
          </a:prstGeom>
          <a:noFill/>
        </p:spPr>
        <p:txBody>
          <a:bodyPr wrap="square" rtlCol="0">
            <a:spAutoFit/>
          </a:bodyPr>
          <a:lstStyle/>
          <a:p>
            <a:r>
              <a:rPr lang="ro-MD" sz="3200" b="1" dirty="0" smtClean="0">
                <a:solidFill>
                  <a:schemeClr val="bg1"/>
                </a:solidFill>
              </a:rPr>
              <a:t>140</a:t>
            </a:r>
            <a:r>
              <a:rPr lang="ro-RO" sz="3200" b="1" dirty="0" smtClean="0">
                <a:solidFill>
                  <a:schemeClr val="bg1"/>
                </a:solidFill>
              </a:rPr>
              <a:t> </a:t>
            </a:r>
            <a:r>
              <a:rPr lang="ro-RO" sz="3200" b="1" dirty="0">
                <a:solidFill>
                  <a:schemeClr val="bg1"/>
                </a:solidFill>
              </a:rPr>
              <a:t>copii</a:t>
            </a:r>
            <a:endParaRPr lang="en-US" sz="3200" b="1" dirty="0">
              <a:solidFill>
                <a:schemeClr val="bg1"/>
              </a:solidFill>
            </a:endParaRPr>
          </a:p>
        </p:txBody>
      </p:sp>
      <p:sp>
        <p:nvSpPr>
          <p:cNvPr id="20" name="Speech Bubble: Rectangle 19">
            <a:extLst>
              <a:ext uri="{FF2B5EF4-FFF2-40B4-BE49-F238E27FC236}">
                <a16:creationId xmlns:a16="http://schemas.microsoft.com/office/drawing/2014/main" id="{3AEF1347-68AC-427C-A7CE-FBCC37E0F3F6}"/>
              </a:ext>
            </a:extLst>
          </p:cNvPr>
          <p:cNvSpPr/>
          <p:nvPr/>
        </p:nvSpPr>
        <p:spPr>
          <a:xfrm>
            <a:off x="9332396" y="1244655"/>
            <a:ext cx="2706276"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7003676B-867A-4791-9DCF-523CEA76B5A4}"/>
              </a:ext>
            </a:extLst>
          </p:cNvPr>
          <p:cNvSpPr txBox="1"/>
          <p:nvPr/>
        </p:nvSpPr>
        <p:spPr>
          <a:xfrm>
            <a:off x="9412357" y="1214690"/>
            <a:ext cx="2570093" cy="1077218"/>
          </a:xfrm>
          <a:prstGeom prst="rect">
            <a:avLst/>
          </a:prstGeom>
          <a:noFill/>
        </p:spPr>
        <p:txBody>
          <a:bodyPr wrap="square" rtlCol="0">
            <a:spAutoFit/>
          </a:bodyPr>
          <a:lstStyle/>
          <a:p>
            <a:pPr algn="ctr"/>
            <a:r>
              <a:rPr lang="ro-MD" sz="3200" b="1" dirty="0" smtClean="0">
                <a:solidFill>
                  <a:schemeClr val="bg1"/>
                </a:solidFill>
              </a:rPr>
              <a:t>9507</a:t>
            </a:r>
            <a:r>
              <a:rPr lang="ro-RO" sz="3200" b="1" dirty="0" smtClean="0">
                <a:solidFill>
                  <a:schemeClr val="bg1"/>
                </a:solidFill>
              </a:rPr>
              <a:t> </a:t>
            </a:r>
            <a:r>
              <a:rPr lang="ro-RO" sz="3200" b="1" dirty="0">
                <a:solidFill>
                  <a:schemeClr val="bg1"/>
                </a:solidFill>
              </a:rPr>
              <a:t>lei/ </a:t>
            </a:r>
            <a:br>
              <a:rPr lang="ro-RO" sz="3200" b="1" dirty="0">
                <a:solidFill>
                  <a:schemeClr val="bg1"/>
                </a:solidFill>
              </a:rPr>
            </a:br>
            <a:r>
              <a:rPr lang="ro-RO" sz="3200" b="1" dirty="0">
                <a:solidFill>
                  <a:schemeClr val="bg1"/>
                </a:solidFill>
              </a:rPr>
              <a:t>an copil</a:t>
            </a:r>
            <a:endParaRPr lang="en-US" sz="3200" b="1" dirty="0">
              <a:solidFill>
                <a:schemeClr val="bg1"/>
              </a:solidFill>
            </a:endParaRPr>
          </a:p>
        </p:txBody>
      </p:sp>
      <p:sp>
        <p:nvSpPr>
          <p:cNvPr id="22" name="TextBox 21">
            <a:extLst>
              <a:ext uri="{FF2B5EF4-FFF2-40B4-BE49-F238E27FC236}">
                <a16:creationId xmlns:a16="http://schemas.microsoft.com/office/drawing/2014/main" id="{47ADB861-7E1F-4A42-BCBA-951F15697920}"/>
              </a:ext>
            </a:extLst>
          </p:cNvPr>
          <p:cNvSpPr txBox="1"/>
          <p:nvPr/>
        </p:nvSpPr>
        <p:spPr>
          <a:xfrm>
            <a:off x="2324606" y="3684966"/>
            <a:ext cx="2132315" cy="461665"/>
          </a:xfrm>
          <a:prstGeom prst="rect">
            <a:avLst/>
          </a:prstGeom>
          <a:noFill/>
        </p:spPr>
        <p:txBody>
          <a:bodyPr wrap="none" rtlCol="0">
            <a:spAutoFit/>
          </a:bodyPr>
          <a:lstStyle/>
          <a:p>
            <a:r>
              <a:rPr lang="ro-RO" sz="2400" b="1" dirty="0">
                <a:solidFill>
                  <a:schemeClr val="accent1">
                    <a:lumMod val="50000"/>
                  </a:schemeClr>
                </a:solidFill>
                <a:latin typeface="Arial Black" panose="020B0A04020102020204" pitchFamily="34" charset="0"/>
              </a:rPr>
              <a:t>Alimentație</a:t>
            </a:r>
            <a:endParaRPr lang="en-US" sz="2400" b="1" dirty="0">
              <a:solidFill>
                <a:schemeClr val="accent1">
                  <a:lumMod val="50000"/>
                </a:schemeClr>
              </a:solidFill>
              <a:latin typeface="Arial Black" panose="020B0A04020102020204" pitchFamily="34" charset="0"/>
            </a:endParaRPr>
          </a:p>
        </p:txBody>
      </p:sp>
      <p:sp>
        <p:nvSpPr>
          <p:cNvPr id="23" name="TextBox 22">
            <a:extLst>
              <a:ext uri="{FF2B5EF4-FFF2-40B4-BE49-F238E27FC236}">
                <a16:creationId xmlns:a16="http://schemas.microsoft.com/office/drawing/2014/main" id="{C6ADB4F8-6F31-44F6-AF97-C4ECC6D2D03F}"/>
              </a:ext>
            </a:extLst>
          </p:cNvPr>
          <p:cNvSpPr txBox="1"/>
          <p:nvPr/>
        </p:nvSpPr>
        <p:spPr>
          <a:xfrm>
            <a:off x="7053734" y="3625444"/>
            <a:ext cx="2951922" cy="830997"/>
          </a:xfrm>
          <a:prstGeom prst="rect">
            <a:avLst/>
          </a:prstGeom>
          <a:noFill/>
        </p:spPr>
        <p:txBody>
          <a:bodyPr wrap="square" rtlCol="0">
            <a:spAutoFit/>
          </a:bodyPr>
          <a:lstStyle/>
          <a:p>
            <a:pPr algn="ctr"/>
            <a:r>
              <a:rPr lang="ro-RO" sz="2400" b="1" dirty="0">
                <a:solidFill>
                  <a:schemeClr val="accent1">
                    <a:lumMod val="50000"/>
                  </a:schemeClr>
                </a:solidFill>
                <a:latin typeface="Arial Black" panose="020B0A04020102020204" pitchFamily="34" charset="0"/>
              </a:rPr>
              <a:t>Servicii </a:t>
            </a:r>
          </a:p>
          <a:p>
            <a:pPr algn="ctr"/>
            <a:r>
              <a:rPr lang="ro-RO" sz="2400" b="1" dirty="0">
                <a:solidFill>
                  <a:schemeClr val="accent1">
                    <a:lumMod val="50000"/>
                  </a:schemeClr>
                </a:solidFill>
                <a:latin typeface="Arial Black" panose="020B0A04020102020204" pitchFamily="34" charset="0"/>
              </a:rPr>
              <a:t>comunale</a:t>
            </a:r>
            <a:endParaRPr lang="en-US" sz="2400" b="1" dirty="0">
              <a:solidFill>
                <a:schemeClr val="accent1">
                  <a:lumMod val="50000"/>
                </a:schemeClr>
              </a:solidFill>
              <a:latin typeface="Arial Black" panose="020B0A04020102020204" pitchFamily="34" charset="0"/>
            </a:endParaRPr>
          </a:p>
        </p:txBody>
      </p:sp>
      <p:sp>
        <p:nvSpPr>
          <p:cNvPr id="30" name="TextBox 29">
            <a:extLst>
              <a:ext uri="{FF2B5EF4-FFF2-40B4-BE49-F238E27FC236}">
                <a16:creationId xmlns:a16="http://schemas.microsoft.com/office/drawing/2014/main" id="{7305A6BE-D2AC-437A-BD42-7D01A550DD03}"/>
              </a:ext>
            </a:extLst>
          </p:cNvPr>
          <p:cNvSpPr txBox="1"/>
          <p:nvPr/>
        </p:nvSpPr>
        <p:spPr>
          <a:xfrm>
            <a:off x="89146" y="4903164"/>
            <a:ext cx="2215826"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4 431 000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31" name="TextBox 30">
            <a:extLst>
              <a:ext uri="{FF2B5EF4-FFF2-40B4-BE49-F238E27FC236}">
                <a16:creationId xmlns:a16="http://schemas.microsoft.com/office/drawing/2014/main" id="{CB018317-9534-4CC6-B473-CBB745F8E98A}"/>
              </a:ext>
            </a:extLst>
          </p:cNvPr>
          <p:cNvSpPr txBox="1"/>
          <p:nvPr/>
        </p:nvSpPr>
        <p:spPr>
          <a:xfrm>
            <a:off x="2256183" y="4898597"/>
            <a:ext cx="2335213"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1 331 000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32" name="TextBox 31">
            <a:extLst>
              <a:ext uri="{FF2B5EF4-FFF2-40B4-BE49-F238E27FC236}">
                <a16:creationId xmlns:a16="http://schemas.microsoft.com/office/drawing/2014/main" id="{A25CCE84-26B6-4A64-99C4-9961C1DCA7FF}"/>
              </a:ext>
            </a:extLst>
          </p:cNvPr>
          <p:cNvSpPr txBox="1"/>
          <p:nvPr/>
        </p:nvSpPr>
        <p:spPr>
          <a:xfrm>
            <a:off x="7381432" y="4898681"/>
            <a:ext cx="2545677"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2" name="TextBox 1">
            <a:extLst>
              <a:ext uri="{FF2B5EF4-FFF2-40B4-BE49-F238E27FC236}">
                <a16:creationId xmlns:a16="http://schemas.microsoft.com/office/drawing/2014/main" id="{9805A600-2021-27ED-16BE-F9D845E8FE94}"/>
              </a:ext>
            </a:extLst>
          </p:cNvPr>
          <p:cNvSpPr txBox="1"/>
          <p:nvPr/>
        </p:nvSpPr>
        <p:spPr>
          <a:xfrm>
            <a:off x="9528284" y="3650088"/>
            <a:ext cx="2314499" cy="830997"/>
          </a:xfrm>
          <a:prstGeom prst="rect">
            <a:avLst/>
          </a:prstGeom>
          <a:noFill/>
        </p:spPr>
        <p:txBody>
          <a:bodyPr wrap="square" rtlCol="0">
            <a:spAutoFit/>
          </a:bodyPr>
          <a:lstStyle/>
          <a:p>
            <a:pPr algn="ctr"/>
            <a:r>
              <a:rPr lang="ro-MD" sz="2400" b="1" dirty="0" smtClean="0">
                <a:solidFill>
                  <a:schemeClr val="accent1">
                    <a:lumMod val="50000"/>
                  </a:schemeClr>
                </a:solidFill>
                <a:latin typeface="Arial Black" panose="020B0A04020102020204" pitchFamily="34" charset="0"/>
              </a:rPr>
              <a:t>Compensații bănești</a:t>
            </a:r>
            <a:endParaRPr lang="en-US" sz="2400" b="1" dirty="0">
              <a:solidFill>
                <a:schemeClr val="accent1">
                  <a:lumMod val="50000"/>
                </a:schemeClr>
              </a:solidFill>
              <a:latin typeface="Arial Black" panose="020B0A04020102020204" pitchFamily="34" charset="0"/>
            </a:endParaRPr>
          </a:p>
        </p:txBody>
      </p:sp>
      <p:sp>
        <p:nvSpPr>
          <p:cNvPr id="4" name="TextBox 3">
            <a:extLst>
              <a:ext uri="{FF2B5EF4-FFF2-40B4-BE49-F238E27FC236}">
                <a16:creationId xmlns:a16="http://schemas.microsoft.com/office/drawing/2014/main" id="{251D5C1D-A709-AF23-257B-601894E0BAD5}"/>
              </a:ext>
            </a:extLst>
          </p:cNvPr>
          <p:cNvSpPr txBox="1"/>
          <p:nvPr/>
        </p:nvSpPr>
        <p:spPr>
          <a:xfrm>
            <a:off x="9802533" y="4885295"/>
            <a:ext cx="2300322" cy="830997"/>
          </a:xfrm>
          <a:prstGeom prst="rect">
            <a:avLst/>
          </a:prstGeom>
          <a:noFill/>
        </p:spPr>
        <p:txBody>
          <a:bodyPr wrap="square" lIns="91440" tIns="45720" rIns="91440" bIns="45720" anchor="t">
            <a:spAutoFit/>
          </a:bodyPr>
          <a:lstStyle/>
          <a:p>
            <a:pPr algn="ctr"/>
            <a:r>
              <a:rPr lang="ro-RO" sz="2400" dirty="0" smtClean="0">
                <a:solidFill>
                  <a:schemeClr val="accent1">
                    <a:lumMod val="50000"/>
                  </a:schemeClr>
                </a:solidFill>
                <a:latin typeface="Arial Black"/>
              </a:rPr>
              <a:t>44 000</a:t>
            </a:r>
            <a:endParaRPr lang="ro-RO" sz="2400" dirty="0">
              <a:solidFill>
                <a:schemeClr val="accent1">
                  <a:lumMod val="50000"/>
                </a:schemeClr>
              </a:solidFill>
              <a:latin typeface="Arial Black" panose="020B0A04020102020204" pitchFamily="34" charset="0"/>
            </a:endParaRPr>
          </a:p>
          <a:p>
            <a:pPr algn="ctr"/>
            <a:r>
              <a:rPr lang="en-US" sz="2400" dirty="0">
                <a:solidFill>
                  <a:schemeClr val="accent1">
                    <a:lumMod val="50000"/>
                  </a:schemeClr>
                </a:solidFill>
                <a:latin typeface="Arial Black"/>
              </a:rPr>
              <a:t>l</a:t>
            </a:r>
            <a:r>
              <a:rPr lang="ro-RO" sz="2400" dirty="0">
                <a:solidFill>
                  <a:schemeClr val="accent1">
                    <a:lumMod val="50000"/>
                  </a:schemeClr>
                </a:solidFill>
                <a:latin typeface="Arial Black"/>
              </a:rPr>
              <a:t>ei</a:t>
            </a:r>
            <a:endParaRPr lang="en-US" sz="2400" dirty="0">
              <a:solidFill>
                <a:schemeClr val="accent1">
                  <a:lumMod val="50000"/>
                </a:schemeClr>
              </a:solidFill>
              <a:latin typeface="Arial Black"/>
            </a:endParaRPr>
          </a:p>
        </p:txBody>
      </p:sp>
      <p:cxnSp>
        <p:nvCxnSpPr>
          <p:cNvPr id="14" name="Straight Connector 10">
            <a:extLst>
              <a:ext uri="{FF2B5EF4-FFF2-40B4-BE49-F238E27FC236}">
                <a16:creationId xmlns:a16="http://schemas.microsoft.com/office/drawing/2014/main" id="{3390FF61-E811-113E-11F8-C1235E606EF8}"/>
              </a:ext>
            </a:extLst>
          </p:cNvPr>
          <p:cNvCxnSpPr>
            <a:cxnSpLocks/>
          </p:cNvCxnSpPr>
          <p:nvPr/>
        </p:nvCxnSpPr>
        <p:spPr>
          <a:xfrm>
            <a:off x="3356986" y="2906525"/>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0">
            <a:extLst>
              <a:ext uri="{FF2B5EF4-FFF2-40B4-BE49-F238E27FC236}">
                <a16:creationId xmlns:a16="http://schemas.microsoft.com/office/drawing/2014/main" id="{6D1F3C20-9698-156F-F7C1-401DEBB7B6FD}"/>
              </a:ext>
            </a:extLst>
          </p:cNvPr>
          <p:cNvCxnSpPr>
            <a:cxnSpLocks/>
          </p:cNvCxnSpPr>
          <p:nvPr/>
        </p:nvCxnSpPr>
        <p:spPr>
          <a:xfrm>
            <a:off x="8391724" y="2876103"/>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0">
            <a:extLst>
              <a:ext uri="{FF2B5EF4-FFF2-40B4-BE49-F238E27FC236}">
                <a16:creationId xmlns:a16="http://schemas.microsoft.com/office/drawing/2014/main" id="{128DE4E4-8F78-6F58-88EB-7751076FE2AC}"/>
              </a:ext>
            </a:extLst>
          </p:cNvPr>
          <p:cNvCxnSpPr>
            <a:cxnSpLocks/>
          </p:cNvCxnSpPr>
          <p:nvPr/>
        </p:nvCxnSpPr>
        <p:spPr>
          <a:xfrm>
            <a:off x="10484802" y="2876103"/>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25BF20BB-A49B-D23F-4AB0-E8CE3CEC05BC}"/>
              </a:ext>
            </a:extLst>
          </p:cNvPr>
          <p:cNvSpPr txBox="1"/>
          <p:nvPr/>
        </p:nvSpPr>
        <p:spPr>
          <a:xfrm>
            <a:off x="4523692" y="3684966"/>
            <a:ext cx="2922588" cy="1200329"/>
          </a:xfrm>
          <a:prstGeom prst="rect">
            <a:avLst/>
          </a:prstGeom>
          <a:noFill/>
        </p:spPr>
        <p:txBody>
          <a:bodyPr>
            <a:spAutoFit/>
          </a:bodyPr>
          <a:lstStyle/>
          <a:p>
            <a:pPr algn="ctr" eaLnBrk="1" hangingPunct="1">
              <a:defRPr/>
            </a:pPr>
            <a:r>
              <a:rPr lang="ro-RO" sz="2400" b="1" dirty="0">
                <a:solidFill>
                  <a:schemeClr val="accent1">
                    <a:lumMod val="50000"/>
                  </a:schemeClr>
                </a:solidFill>
                <a:latin typeface="Arial Black" panose="020B0A04020102020204" pitchFamily="34" charset="0"/>
                <a:cs typeface="Arial" charset="0"/>
              </a:rPr>
              <a:t>Procurarea </a:t>
            </a:r>
            <a:r>
              <a:rPr lang="ro-RO" sz="2400" b="1" dirty="0" smtClean="0">
                <a:solidFill>
                  <a:schemeClr val="accent1">
                    <a:lumMod val="50000"/>
                  </a:schemeClr>
                </a:solidFill>
                <a:latin typeface="Arial Black" panose="020B0A04020102020204" pitchFamily="34" charset="0"/>
                <a:cs typeface="Arial" charset="0"/>
              </a:rPr>
              <a:t>mater. sanitare si de uz gospod.</a:t>
            </a:r>
            <a:endParaRPr lang="en-US" sz="2400" b="1" dirty="0">
              <a:solidFill>
                <a:schemeClr val="accent1">
                  <a:lumMod val="50000"/>
                </a:schemeClr>
              </a:solidFill>
              <a:latin typeface="Arial Black" panose="020B0A04020102020204" pitchFamily="34" charset="0"/>
              <a:cs typeface="Arial" charset="0"/>
            </a:endParaRPr>
          </a:p>
        </p:txBody>
      </p:sp>
      <p:sp>
        <p:nvSpPr>
          <p:cNvPr id="28" name="TextBox 27">
            <a:extLst>
              <a:ext uri="{FF2B5EF4-FFF2-40B4-BE49-F238E27FC236}">
                <a16:creationId xmlns:a16="http://schemas.microsoft.com/office/drawing/2014/main" id="{47CBA14F-F57C-7083-7BB2-7AD3F77A9D8B}"/>
              </a:ext>
            </a:extLst>
          </p:cNvPr>
          <p:cNvSpPr txBox="1"/>
          <p:nvPr/>
        </p:nvSpPr>
        <p:spPr>
          <a:xfrm>
            <a:off x="5046219" y="4944817"/>
            <a:ext cx="2335213" cy="830997"/>
          </a:xfrm>
          <a:prstGeom prst="rect">
            <a:avLst/>
          </a:prstGeom>
          <a:noFill/>
        </p:spPr>
        <p:txBody>
          <a:bodyPr>
            <a:spAutoFit/>
          </a:bodyPr>
          <a:lstStyle/>
          <a:p>
            <a:pPr algn="ctr" eaLnBrk="1" hangingPunct="1">
              <a:defRPr/>
            </a:pPr>
            <a:r>
              <a:rPr lang="ro-RO" sz="2400" dirty="0" smtClean="0">
                <a:solidFill>
                  <a:schemeClr val="accent1">
                    <a:lumMod val="50000"/>
                  </a:schemeClr>
                </a:solidFill>
                <a:latin typeface="Arial Black" panose="020B0A04020102020204" pitchFamily="34" charset="0"/>
                <a:cs typeface="Arial" charset="0"/>
              </a:rPr>
              <a:t>339 650</a:t>
            </a:r>
            <a:endParaRPr lang="ro-RO" sz="2400" dirty="0">
              <a:solidFill>
                <a:schemeClr val="accent1">
                  <a:lumMod val="50000"/>
                </a:schemeClr>
              </a:solidFill>
              <a:latin typeface="Arial Black" panose="020B0A04020102020204" pitchFamily="34" charset="0"/>
              <a:cs typeface="Arial" charset="0"/>
            </a:endParaRPr>
          </a:p>
          <a:p>
            <a:pPr algn="ctr" eaLnBrk="1" hangingPunct="1">
              <a:defRPr/>
            </a:pPr>
            <a:r>
              <a:rPr lang="ro-RO" sz="2400" dirty="0">
                <a:solidFill>
                  <a:schemeClr val="accent1">
                    <a:lumMod val="50000"/>
                  </a:schemeClr>
                </a:solidFill>
                <a:latin typeface="Arial Black" panose="020B0A04020102020204" pitchFamily="34" charset="0"/>
                <a:cs typeface="Arial" charset="0"/>
              </a:rPr>
              <a:t>lei</a:t>
            </a:r>
            <a:endParaRPr lang="en-US" sz="2400" dirty="0">
              <a:solidFill>
                <a:schemeClr val="accent1">
                  <a:lumMod val="50000"/>
                </a:schemeClr>
              </a:solidFill>
              <a:latin typeface="Arial Black" panose="020B0A04020102020204" pitchFamily="34" charset="0"/>
              <a:cs typeface="Arial" charset="0"/>
            </a:endParaRPr>
          </a:p>
        </p:txBody>
      </p:sp>
      <p:cxnSp>
        <p:nvCxnSpPr>
          <p:cNvPr id="29" name="Straight Connector 10">
            <a:extLst>
              <a:ext uri="{FF2B5EF4-FFF2-40B4-BE49-F238E27FC236}">
                <a16:creationId xmlns:a16="http://schemas.microsoft.com/office/drawing/2014/main" id="{E2A2F818-A56C-E388-BE13-68340F102EB3}"/>
              </a:ext>
            </a:extLst>
          </p:cNvPr>
          <p:cNvCxnSpPr>
            <a:cxnSpLocks/>
          </p:cNvCxnSpPr>
          <p:nvPr/>
        </p:nvCxnSpPr>
        <p:spPr>
          <a:xfrm>
            <a:off x="5926330" y="2860485"/>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A4A3EBD-B807-6406-5AFF-11BA3527CC4A}"/>
              </a:ext>
            </a:extLst>
          </p:cNvPr>
          <p:cNvCxnSpPr>
            <a:cxnSpLocks/>
          </p:cNvCxnSpPr>
          <p:nvPr/>
        </p:nvCxnSpPr>
        <p:spPr>
          <a:xfrm flipH="1">
            <a:off x="5926330" y="2451412"/>
            <a:ext cx="922" cy="445821"/>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25539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849C58E-0563-4B06-9455-6BDCAB9202B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09550" y="6096000"/>
            <a:ext cx="1577439" cy="472178"/>
          </a:xfrm>
          <a:prstGeom prst="rect">
            <a:avLst/>
          </a:prstGeom>
        </p:spPr>
      </p:pic>
      <p:pic>
        <p:nvPicPr>
          <p:cNvPr id="6" name="Picture 5">
            <a:extLst>
              <a:ext uri="{FF2B5EF4-FFF2-40B4-BE49-F238E27FC236}">
                <a16:creationId xmlns:a16="http://schemas.microsoft.com/office/drawing/2014/main" id="{D05C4A81-6A7E-4B7D-AFCA-50C08C75F1DA}"/>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786989" y="6032051"/>
            <a:ext cx="1200150" cy="600075"/>
          </a:xfrm>
          <a:prstGeom prst="rect">
            <a:avLst/>
          </a:prstGeom>
        </p:spPr>
      </p:pic>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sp>
        <p:nvSpPr>
          <p:cNvPr id="9" name="TextBox 8">
            <a:extLst>
              <a:ext uri="{FF2B5EF4-FFF2-40B4-BE49-F238E27FC236}">
                <a16:creationId xmlns:a16="http://schemas.microsoft.com/office/drawing/2014/main" id="{07C7778F-3DD4-4BFD-A605-6868364E5708}"/>
              </a:ext>
            </a:extLst>
          </p:cNvPr>
          <p:cNvSpPr txBox="1"/>
          <p:nvPr/>
        </p:nvSpPr>
        <p:spPr>
          <a:xfrm>
            <a:off x="209550" y="1128405"/>
            <a:ext cx="11829122" cy="646331"/>
          </a:xfrm>
          <a:prstGeom prst="rect">
            <a:avLst/>
          </a:prstGeom>
          <a:noFill/>
        </p:spPr>
        <p:txBody>
          <a:bodyPr wrap="square" rtlCol="0">
            <a:spAutoFit/>
          </a:bodyPr>
          <a:lstStyle/>
          <a:p>
            <a:pPr algn="ctr"/>
            <a:r>
              <a:rPr lang="ro-RO" sz="3600" b="1" dirty="0" err="1">
                <a:solidFill>
                  <a:schemeClr val="accent2"/>
                </a:solidFill>
              </a:rPr>
              <a:t>Grădiniț</a:t>
            </a:r>
            <a:r>
              <a:rPr lang="en-US" sz="3600" b="1" dirty="0">
                <a:solidFill>
                  <a:schemeClr val="accent2"/>
                </a:solidFill>
              </a:rPr>
              <a:t>a nr.</a:t>
            </a:r>
            <a:r>
              <a:rPr lang="ro-RO" sz="3600" b="1" dirty="0">
                <a:solidFill>
                  <a:schemeClr val="accent2"/>
                </a:solidFill>
              </a:rPr>
              <a:t> </a:t>
            </a:r>
            <a:r>
              <a:rPr lang="ro-RO" sz="3600" b="1" dirty="0" smtClean="0">
                <a:solidFill>
                  <a:schemeClr val="accent2"/>
                </a:solidFill>
              </a:rPr>
              <a:t>144</a:t>
            </a:r>
            <a:endParaRPr lang="en-US" sz="3600" b="1" dirty="0">
              <a:solidFill>
                <a:schemeClr val="accent2"/>
              </a:solidFill>
            </a:endParaRPr>
          </a:p>
        </p:txBody>
      </p:sp>
      <p:sp>
        <p:nvSpPr>
          <p:cNvPr id="10" name="TextBox 9">
            <a:extLst>
              <a:ext uri="{FF2B5EF4-FFF2-40B4-BE49-F238E27FC236}">
                <a16:creationId xmlns:a16="http://schemas.microsoft.com/office/drawing/2014/main" id="{2957FDB9-2CD0-427A-AA92-2FD2E4A83429}"/>
              </a:ext>
            </a:extLst>
          </p:cNvPr>
          <p:cNvSpPr txBox="1"/>
          <p:nvPr/>
        </p:nvSpPr>
        <p:spPr>
          <a:xfrm>
            <a:off x="2923711" y="1743526"/>
            <a:ext cx="6400800" cy="707886"/>
          </a:xfrm>
          <a:prstGeom prst="rect">
            <a:avLst/>
          </a:prstGeom>
          <a:noFill/>
        </p:spPr>
        <p:txBody>
          <a:bodyPr wrap="square" lIns="91440" tIns="45720" rIns="91440" bIns="45720" anchor="t">
            <a:spAutoFit/>
          </a:bodyPr>
          <a:lstStyle/>
          <a:p>
            <a:pPr algn="ctr"/>
            <a:r>
              <a:rPr lang="ro-MD" sz="4000" dirty="0" smtClean="0">
                <a:solidFill>
                  <a:schemeClr val="accent1">
                    <a:lumMod val="50000"/>
                  </a:schemeClr>
                </a:solidFill>
                <a:latin typeface="Arial Black" panose="020B0A04020102020204" pitchFamily="34" charset="0"/>
              </a:rPr>
              <a:t>6 192 650 </a:t>
            </a:r>
            <a:r>
              <a:rPr lang="ro-RO" sz="4000" dirty="0" smtClean="0">
                <a:solidFill>
                  <a:schemeClr val="accent1">
                    <a:lumMod val="50000"/>
                  </a:schemeClr>
                </a:solidFill>
                <a:latin typeface="Arial Black"/>
              </a:rPr>
              <a:t>lei</a:t>
            </a:r>
            <a:endParaRPr lang="en-US" sz="4000" dirty="0">
              <a:solidFill>
                <a:schemeClr val="accent1">
                  <a:lumMod val="50000"/>
                </a:schemeClr>
              </a:solidFill>
              <a:latin typeface="Arial Black"/>
            </a:endParaRPr>
          </a:p>
        </p:txBody>
      </p:sp>
      <p:cxnSp>
        <p:nvCxnSpPr>
          <p:cNvPr id="11" name="Straight Connector 10">
            <a:extLst>
              <a:ext uri="{FF2B5EF4-FFF2-40B4-BE49-F238E27FC236}">
                <a16:creationId xmlns:a16="http://schemas.microsoft.com/office/drawing/2014/main" id="{1C4FCE7C-2040-48B2-B63D-95942C41B628}"/>
              </a:ext>
            </a:extLst>
          </p:cNvPr>
          <p:cNvCxnSpPr>
            <a:cxnSpLocks/>
          </p:cNvCxnSpPr>
          <p:nvPr/>
        </p:nvCxnSpPr>
        <p:spPr>
          <a:xfrm>
            <a:off x="1357726" y="2897233"/>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3159A8E-4642-4211-BE81-E98D7B24820B}"/>
              </a:ext>
            </a:extLst>
          </p:cNvPr>
          <p:cNvCxnSpPr>
            <a:cxnSpLocks/>
          </p:cNvCxnSpPr>
          <p:nvPr/>
        </p:nvCxnSpPr>
        <p:spPr>
          <a:xfrm flipV="1">
            <a:off x="1361869" y="2870099"/>
            <a:ext cx="9128923" cy="36426"/>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D682AC05-45B6-436E-BAA5-6EC4980AAE9E}"/>
              </a:ext>
            </a:extLst>
          </p:cNvPr>
          <p:cNvSpPr txBox="1"/>
          <p:nvPr/>
        </p:nvSpPr>
        <p:spPr>
          <a:xfrm>
            <a:off x="231857" y="3627206"/>
            <a:ext cx="1893467" cy="1200329"/>
          </a:xfrm>
          <a:prstGeom prst="rect">
            <a:avLst/>
          </a:prstGeom>
          <a:noFill/>
        </p:spPr>
        <p:txBody>
          <a:bodyPr wrap="none" rtlCol="0">
            <a:spAutoFit/>
          </a:bodyPr>
          <a:lstStyle/>
          <a:p>
            <a:pPr algn="ctr" eaLnBrk="1" hangingPunct="1">
              <a:defRPr/>
            </a:pPr>
            <a:r>
              <a:rPr lang="ro-RO" sz="2400" b="1" dirty="0">
                <a:solidFill>
                  <a:schemeClr val="accent1">
                    <a:lumMod val="50000"/>
                  </a:schemeClr>
                </a:solidFill>
                <a:latin typeface="Arial Black" panose="020B0A04020102020204" pitchFamily="34" charset="0"/>
                <a:cs typeface="Arial" charset="0"/>
              </a:rPr>
              <a:t>Cheltuieli </a:t>
            </a:r>
          </a:p>
          <a:p>
            <a:pPr algn="ctr" eaLnBrk="1" hangingPunct="1">
              <a:defRPr/>
            </a:pPr>
            <a:r>
              <a:rPr lang="ro-RO" sz="2400" b="1" dirty="0">
                <a:solidFill>
                  <a:schemeClr val="accent1">
                    <a:lumMod val="50000"/>
                  </a:schemeClr>
                </a:solidFill>
                <a:latin typeface="Arial Black" panose="020B0A04020102020204" pitchFamily="34" charset="0"/>
                <a:cs typeface="Arial" charset="0"/>
              </a:rPr>
              <a:t>de</a:t>
            </a:r>
          </a:p>
          <a:p>
            <a:pPr algn="ctr" eaLnBrk="1" hangingPunct="1">
              <a:defRPr/>
            </a:pPr>
            <a:r>
              <a:rPr lang="ro-RO" sz="2400" b="1" dirty="0">
                <a:solidFill>
                  <a:schemeClr val="accent1">
                    <a:lumMod val="50000"/>
                  </a:schemeClr>
                </a:solidFill>
                <a:latin typeface="Arial Black" panose="020B0A04020102020204" pitchFamily="34" charset="0"/>
                <a:cs typeface="Arial" charset="0"/>
              </a:rPr>
              <a:t>personal</a:t>
            </a:r>
            <a:endParaRPr lang="en-US" sz="2400" b="1" dirty="0">
              <a:solidFill>
                <a:schemeClr val="accent1">
                  <a:lumMod val="50000"/>
                </a:schemeClr>
              </a:solidFill>
              <a:latin typeface="Arial Black" panose="020B0A04020102020204" pitchFamily="34" charset="0"/>
            </a:endParaRPr>
          </a:p>
        </p:txBody>
      </p:sp>
      <p:sp>
        <p:nvSpPr>
          <p:cNvPr id="19" name="Speech Bubble: Rectangle 18">
            <a:extLst>
              <a:ext uri="{FF2B5EF4-FFF2-40B4-BE49-F238E27FC236}">
                <a16:creationId xmlns:a16="http://schemas.microsoft.com/office/drawing/2014/main" id="{83820999-0810-4812-BEBF-B40527986774}"/>
              </a:ext>
            </a:extLst>
          </p:cNvPr>
          <p:cNvSpPr/>
          <p:nvPr/>
        </p:nvSpPr>
        <p:spPr>
          <a:xfrm>
            <a:off x="452996" y="1231301"/>
            <a:ext cx="1874399"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00D31F9A-19BC-4B9A-AE20-CEAC264C74E6}"/>
              </a:ext>
            </a:extLst>
          </p:cNvPr>
          <p:cNvSpPr txBox="1"/>
          <p:nvPr/>
        </p:nvSpPr>
        <p:spPr>
          <a:xfrm>
            <a:off x="566530" y="1370715"/>
            <a:ext cx="1836841" cy="584775"/>
          </a:xfrm>
          <a:prstGeom prst="rect">
            <a:avLst/>
          </a:prstGeom>
          <a:noFill/>
        </p:spPr>
        <p:txBody>
          <a:bodyPr wrap="square" rtlCol="0">
            <a:spAutoFit/>
          </a:bodyPr>
          <a:lstStyle/>
          <a:p>
            <a:r>
              <a:rPr lang="ro-MD" sz="3200" b="1" dirty="0" smtClean="0">
                <a:solidFill>
                  <a:schemeClr val="bg1"/>
                </a:solidFill>
              </a:rPr>
              <a:t>145</a:t>
            </a:r>
            <a:r>
              <a:rPr lang="ro-RO" sz="3200" b="1" dirty="0" smtClean="0">
                <a:solidFill>
                  <a:schemeClr val="bg1"/>
                </a:solidFill>
              </a:rPr>
              <a:t> </a:t>
            </a:r>
            <a:r>
              <a:rPr lang="ro-RO" sz="3200" b="1" dirty="0">
                <a:solidFill>
                  <a:schemeClr val="bg1"/>
                </a:solidFill>
              </a:rPr>
              <a:t>copii</a:t>
            </a:r>
            <a:endParaRPr lang="en-US" sz="3200" b="1" dirty="0">
              <a:solidFill>
                <a:schemeClr val="bg1"/>
              </a:solidFill>
            </a:endParaRPr>
          </a:p>
        </p:txBody>
      </p:sp>
      <p:sp>
        <p:nvSpPr>
          <p:cNvPr id="20" name="Speech Bubble: Rectangle 19">
            <a:extLst>
              <a:ext uri="{FF2B5EF4-FFF2-40B4-BE49-F238E27FC236}">
                <a16:creationId xmlns:a16="http://schemas.microsoft.com/office/drawing/2014/main" id="{3AEF1347-68AC-427C-A7CE-FBCC37E0F3F6}"/>
              </a:ext>
            </a:extLst>
          </p:cNvPr>
          <p:cNvSpPr/>
          <p:nvPr/>
        </p:nvSpPr>
        <p:spPr>
          <a:xfrm>
            <a:off x="9332396" y="1244655"/>
            <a:ext cx="2706276"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7003676B-867A-4791-9DCF-523CEA76B5A4}"/>
              </a:ext>
            </a:extLst>
          </p:cNvPr>
          <p:cNvSpPr txBox="1"/>
          <p:nvPr/>
        </p:nvSpPr>
        <p:spPr>
          <a:xfrm>
            <a:off x="9400487" y="1186981"/>
            <a:ext cx="2570093" cy="1077218"/>
          </a:xfrm>
          <a:prstGeom prst="rect">
            <a:avLst/>
          </a:prstGeom>
          <a:noFill/>
        </p:spPr>
        <p:txBody>
          <a:bodyPr wrap="square" rtlCol="0">
            <a:spAutoFit/>
          </a:bodyPr>
          <a:lstStyle/>
          <a:p>
            <a:pPr algn="ctr"/>
            <a:r>
              <a:rPr lang="ro-MD" sz="3200" b="1" dirty="0" smtClean="0">
                <a:solidFill>
                  <a:schemeClr val="bg1"/>
                </a:solidFill>
              </a:rPr>
              <a:t>9503</a:t>
            </a:r>
            <a:r>
              <a:rPr lang="ro-RO" sz="3200" b="1" dirty="0" smtClean="0">
                <a:solidFill>
                  <a:schemeClr val="bg1"/>
                </a:solidFill>
              </a:rPr>
              <a:t> </a:t>
            </a:r>
            <a:r>
              <a:rPr lang="ro-RO" sz="3200" b="1" dirty="0">
                <a:solidFill>
                  <a:schemeClr val="bg1"/>
                </a:solidFill>
              </a:rPr>
              <a:t>lei/ </a:t>
            </a:r>
          </a:p>
          <a:p>
            <a:pPr algn="ctr"/>
            <a:r>
              <a:rPr lang="ro-RO" sz="3200" b="1" dirty="0">
                <a:solidFill>
                  <a:schemeClr val="bg1"/>
                </a:solidFill>
              </a:rPr>
              <a:t>an copil</a:t>
            </a:r>
            <a:endParaRPr lang="en-US" sz="3200" b="1" dirty="0">
              <a:solidFill>
                <a:schemeClr val="bg1"/>
              </a:solidFill>
            </a:endParaRPr>
          </a:p>
        </p:txBody>
      </p:sp>
      <p:sp>
        <p:nvSpPr>
          <p:cNvPr id="22" name="TextBox 21">
            <a:extLst>
              <a:ext uri="{FF2B5EF4-FFF2-40B4-BE49-F238E27FC236}">
                <a16:creationId xmlns:a16="http://schemas.microsoft.com/office/drawing/2014/main" id="{47ADB861-7E1F-4A42-BCBA-951F15697920}"/>
              </a:ext>
            </a:extLst>
          </p:cNvPr>
          <p:cNvSpPr txBox="1"/>
          <p:nvPr/>
        </p:nvSpPr>
        <p:spPr>
          <a:xfrm>
            <a:off x="2324606" y="3684966"/>
            <a:ext cx="2132315" cy="461665"/>
          </a:xfrm>
          <a:prstGeom prst="rect">
            <a:avLst/>
          </a:prstGeom>
          <a:noFill/>
        </p:spPr>
        <p:txBody>
          <a:bodyPr wrap="none" rtlCol="0">
            <a:spAutoFit/>
          </a:bodyPr>
          <a:lstStyle/>
          <a:p>
            <a:r>
              <a:rPr lang="ro-RO" sz="2400" b="1" dirty="0">
                <a:solidFill>
                  <a:schemeClr val="accent1">
                    <a:lumMod val="50000"/>
                  </a:schemeClr>
                </a:solidFill>
                <a:latin typeface="Arial Black" panose="020B0A04020102020204" pitchFamily="34" charset="0"/>
              </a:rPr>
              <a:t>Alimentație</a:t>
            </a:r>
            <a:endParaRPr lang="en-US" sz="2400" b="1" dirty="0">
              <a:solidFill>
                <a:schemeClr val="accent1">
                  <a:lumMod val="50000"/>
                </a:schemeClr>
              </a:solidFill>
              <a:latin typeface="Arial Black" panose="020B0A04020102020204" pitchFamily="34" charset="0"/>
            </a:endParaRPr>
          </a:p>
        </p:txBody>
      </p:sp>
      <p:sp>
        <p:nvSpPr>
          <p:cNvPr id="23" name="TextBox 22">
            <a:extLst>
              <a:ext uri="{FF2B5EF4-FFF2-40B4-BE49-F238E27FC236}">
                <a16:creationId xmlns:a16="http://schemas.microsoft.com/office/drawing/2014/main" id="{C6ADB4F8-6F31-44F6-AF97-C4ECC6D2D03F}"/>
              </a:ext>
            </a:extLst>
          </p:cNvPr>
          <p:cNvSpPr txBox="1"/>
          <p:nvPr/>
        </p:nvSpPr>
        <p:spPr>
          <a:xfrm>
            <a:off x="7053734" y="3625444"/>
            <a:ext cx="2951922" cy="830997"/>
          </a:xfrm>
          <a:prstGeom prst="rect">
            <a:avLst/>
          </a:prstGeom>
          <a:noFill/>
        </p:spPr>
        <p:txBody>
          <a:bodyPr wrap="square" rtlCol="0">
            <a:spAutoFit/>
          </a:bodyPr>
          <a:lstStyle/>
          <a:p>
            <a:pPr algn="ctr"/>
            <a:r>
              <a:rPr lang="ro-RO" sz="2400" b="1" dirty="0">
                <a:solidFill>
                  <a:schemeClr val="accent1">
                    <a:lumMod val="50000"/>
                  </a:schemeClr>
                </a:solidFill>
                <a:latin typeface="Arial Black" panose="020B0A04020102020204" pitchFamily="34" charset="0"/>
              </a:rPr>
              <a:t>Servicii </a:t>
            </a:r>
          </a:p>
          <a:p>
            <a:pPr algn="ctr"/>
            <a:r>
              <a:rPr lang="ro-RO" sz="2400" b="1" dirty="0">
                <a:solidFill>
                  <a:schemeClr val="accent1">
                    <a:lumMod val="50000"/>
                  </a:schemeClr>
                </a:solidFill>
                <a:latin typeface="Arial Black" panose="020B0A04020102020204" pitchFamily="34" charset="0"/>
              </a:rPr>
              <a:t>comunale</a:t>
            </a:r>
            <a:endParaRPr lang="en-US" sz="2400" b="1" dirty="0">
              <a:solidFill>
                <a:schemeClr val="accent1">
                  <a:lumMod val="50000"/>
                </a:schemeClr>
              </a:solidFill>
              <a:latin typeface="Arial Black" panose="020B0A04020102020204" pitchFamily="34" charset="0"/>
            </a:endParaRPr>
          </a:p>
        </p:txBody>
      </p:sp>
      <p:sp>
        <p:nvSpPr>
          <p:cNvPr id="30" name="TextBox 29">
            <a:extLst>
              <a:ext uri="{FF2B5EF4-FFF2-40B4-BE49-F238E27FC236}">
                <a16:creationId xmlns:a16="http://schemas.microsoft.com/office/drawing/2014/main" id="{7305A6BE-D2AC-437A-BD42-7D01A550DD03}"/>
              </a:ext>
            </a:extLst>
          </p:cNvPr>
          <p:cNvSpPr txBox="1"/>
          <p:nvPr/>
        </p:nvSpPr>
        <p:spPr>
          <a:xfrm>
            <a:off x="89146" y="4903164"/>
            <a:ext cx="2215826"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4 526 100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31" name="TextBox 30">
            <a:extLst>
              <a:ext uri="{FF2B5EF4-FFF2-40B4-BE49-F238E27FC236}">
                <a16:creationId xmlns:a16="http://schemas.microsoft.com/office/drawing/2014/main" id="{CB018317-9534-4CC6-B473-CBB745F8E98A}"/>
              </a:ext>
            </a:extLst>
          </p:cNvPr>
          <p:cNvSpPr txBox="1"/>
          <p:nvPr/>
        </p:nvSpPr>
        <p:spPr>
          <a:xfrm>
            <a:off x="2256183" y="4898597"/>
            <a:ext cx="2335213"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1 378 000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32" name="TextBox 31">
            <a:extLst>
              <a:ext uri="{FF2B5EF4-FFF2-40B4-BE49-F238E27FC236}">
                <a16:creationId xmlns:a16="http://schemas.microsoft.com/office/drawing/2014/main" id="{A25CCE84-26B6-4A64-99C4-9961C1DCA7FF}"/>
              </a:ext>
            </a:extLst>
          </p:cNvPr>
          <p:cNvSpPr txBox="1"/>
          <p:nvPr/>
        </p:nvSpPr>
        <p:spPr>
          <a:xfrm>
            <a:off x="7256856" y="4936850"/>
            <a:ext cx="2545677"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2" name="TextBox 1">
            <a:extLst>
              <a:ext uri="{FF2B5EF4-FFF2-40B4-BE49-F238E27FC236}">
                <a16:creationId xmlns:a16="http://schemas.microsoft.com/office/drawing/2014/main" id="{9805A600-2021-27ED-16BE-F9D845E8FE94}"/>
              </a:ext>
            </a:extLst>
          </p:cNvPr>
          <p:cNvSpPr txBox="1"/>
          <p:nvPr/>
        </p:nvSpPr>
        <p:spPr>
          <a:xfrm>
            <a:off x="9712137" y="3659911"/>
            <a:ext cx="2314499" cy="830997"/>
          </a:xfrm>
          <a:prstGeom prst="rect">
            <a:avLst/>
          </a:prstGeom>
          <a:noFill/>
        </p:spPr>
        <p:txBody>
          <a:bodyPr wrap="square" rtlCol="0">
            <a:spAutoFit/>
          </a:bodyPr>
          <a:lstStyle/>
          <a:p>
            <a:pPr algn="ctr"/>
            <a:r>
              <a:rPr lang="ro-MD" sz="2400" b="1" dirty="0">
                <a:solidFill>
                  <a:schemeClr val="accent1">
                    <a:lumMod val="50000"/>
                  </a:schemeClr>
                </a:solidFill>
                <a:latin typeface="Arial Black" panose="020B0A04020102020204" pitchFamily="34" charset="0"/>
              </a:rPr>
              <a:t>Compensații bănești</a:t>
            </a:r>
            <a:endParaRPr lang="en-US" sz="2400" b="1" dirty="0">
              <a:solidFill>
                <a:schemeClr val="accent1">
                  <a:lumMod val="50000"/>
                </a:schemeClr>
              </a:solidFill>
              <a:latin typeface="Arial Black" panose="020B0A04020102020204" pitchFamily="34" charset="0"/>
            </a:endParaRPr>
          </a:p>
        </p:txBody>
      </p:sp>
      <p:sp>
        <p:nvSpPr>
          <p:cNvPr id="4" name="TextBox 3">
            <a:extLst>
              <a:ext uri="{FF2B5EF4-FFF2-40B4-BE49-F238E27FC236}">
                <a16:creationId xmlns:a16="http://schemas.microsoft.com/office/drawing/2014/main" id="{251D5C1D-A709-AF23-257B-601894E0BAD5}"/>
              </a:ext>
            </a:extLst>
          </p:cNvPr>
          <p:cNvSpPr txBox="1"/>
          <p:nvPr/>
        </p:nvSpPr>
        <p:spPr>
          <a:xfrm>
            <a:off x="9802533" y="4885295"/>
            <a:ext cx="2300322" cy="830997"/>
          </a:xfrm>
          <a:prstGeom prst="rect">
            <a:avLst/>
          </a:prstGeom>
          <a:noFill/>
        </p:spPr>
        <p:txBody>
          <a:bodyPr wrap="square" lIns="91440" tIns="45720" rIns="91440" bIns="45720" anchor="t">
            <a:spAutoFit/>
          </a:bodyPr>
          <a:lstStyle/>
          <a:p>
            <a:pPr algn="ctr"/>
            <a:r>
              <a:rPr lang="ro-RO" sz="2400" dirty="0" smtClean="0">
                <a:solidFill>
                  <a:schemeClr val="accent1">
                    <a:lumMod val="50000"/>
                  </a:schemeClr>
                </a:solidFill>
                <a:latin typeface="Arial Black"/>
              </a:rPr>
              <a:t>44 000</a:t>
            </a:r>
            <a:endParaRPr lang="ro-RO" sz="2400" dirty="0">
              <a:solidFill>
                <a:schemeClr val="accent1">
                  <a:lumMod val="50000"/>
                </a:schemeClr>
              </a:solidFill>
              <a:latin typeface="Arial Black" panose="020B0A04020102020204" pitchFamily="34" charset="0"/>
            </a:endParaRPr>
          </a:p>
          <a:p>
            <a:pPr algn="ctr"/>
            <a:r>
              <a:rPr lang="en-US" sz="2400" dirty="0">
                <a:solidFill>
                  <a:schemeClr val="accent1">
                    <a:lumMod val="50000"/>
                  </a:schemeClr>
                </a:solidFill>
                <a:latin typeface="Arial Black"/>
              </a:rPr>
              <a:t>l</a:t>
            </a:r>
            <a:r>
              <a:rPr lang="ro-RO" sz="2400" dirty="0">
                <a:solidFill>
                  <a:schemeClr val="accent1">
                    <a:lumMod val="50000"/>
                  </a:schemeClr>
                </a:solidFill>
                <a:latin typeface="Arial Black"/>
              </a:rPr>
              <a:t>ei</a:t>
            </a:r>
            <a:endParaRPr lang="en-US" sz="2400" dirty="0">
              <a:solidFill>
                <a:schemeClr val="accent1">
                  <a:lumMod val="50000"/>
                </a:schemeClr>
              </a:solidFill>
              <a:latin typeface="Arial Black"/>
            </a:endParaRPr>
          </a:p>
        </p:txBody>
      </p:sp>
      <p:cxnSp>
        <p:nvCxnSpPr>
          <p:cNvPr id="14" name="Straight Connector 10">
            <a:extLst>
              <a:ext uri="{FF2B5EF4-FFF2-40B4-BE49-F238E27FC236}">
                <a16:creationId xmlns:a16="http://schemas.microsoft.com/office/drawing/2014/main" id="{3390FF61-E811-113E-11F8-C1235E606EF8}"/>
              </a:ext>
            </a:extLst>
          </p:cNvPr>
          <p:cNvCxnSpPr>
            <a:cxnSpLocks/>
          </p:cNvCxnSpPr>
          <p:nvPr/>
        </p:nvCxnSpPr>
        <p:spPr>
          <a:xfrm>
            <a:off x="3356986" y="2906525"/>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0">
            <a:extLst>
              <a:ext uri="{FF2B5EF4-FFF2-40B4-BE49-F238E27FC236}">
                <a16:creationId xmlns:a16="http://schemas.microsoft.com/office/drawing/2014/main" id="{6D1F3C20-9698-156F-F7C1-401DEBB7B6FD}"/>
              </a:ext>
            </a:extLst>
          </p:cNvPr>
          <p:cNvCxnSpPr>
            <a:cxnSpLocks/>
          </p:cNvCxnSpPr>
          <p:nvPr/>
        </p:nvCxnSpPr>
        <p:spPr>
          <a:xfrm>
            <a:off x="8391724" y="2876103"/>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0">
            <a:extLst>
              <a:ext uri="{FF2B5EF4-FFF2-40B4-BE49-F238E27FC236}">
                <a16:creationId xmlns:a16="http://schemas.microsoft.com/office/drawing/2014/main" id="{128DE4E4-8F78-6F58-88EB-7751076FE2AC}"/>
              </a:ext>
            </a:extLst>
          </p:cNvPr>
          <p:cNvCxnSpPr>
            <a:cxnSpLocks/>
          </p:cNvCxnSpPr>
          <p:nvPr/>
        </p:nvCxnSpPr>
        <p:spPr>
          <a:xfrm>
            <a:off x="10484802" y="2876103"/>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25BF20BB-A49B-D23F-4AB0-E8CE3CEC05BC}"/>
              </a:ext>
            </a:extLst>
          </p:cNvPr>
          <p:cNvSpPr txBox="1"/>
          <p:nvPr/>
        </p:nvSpPr>
        <p:spPr>
          <a:xfrm>
            <a:off x="4523692" y="3684966"/>
            <a:ext cx="2922588" cy="1200329"/>
          </a:xfrm>
          <a:prstGeom prst="rect">
            <a:avLst/>
          </a:prstGeom>
          <a:noFill/>
        </p:spPr>
        <p:txBody>
          <a:bodyPr>
            <a:spAutoFit/>
          </a:bodyPr>
          <a:lstStyle/>
          <a:p>
            <a:pPr algn="ctr">
              <a:defRPr/>
            </a:pPr>
            <a:r>
              <a:rPr lang="ro-RO" sz="2400" b="1" dirty="0">
                <a:solidFill>
                  <a:schemeClr val="accent1">
                    <a:lumMod val="50000"/>
                  </a:schemeClr>
                </a:solidFill>
                <a:latin typeface="Arial Black" panose="020B0A04020102020204" pitchFamily="34" charset="0"/>
                <a:cs typeface="Arial" charset="0"/>
              </a:rPr>
              <a:t>Procurarea mater. sanitare si de uz gospod.</a:t>
            </a:r>
            <a:endParaRPr lang="en-US" sz="2400" b="1" dirty="0">
              <a:solidFill>
                <a:schemeClr val="accent1">
                  <a:lumMod val="50000"/>
                </a:schemeClr>
              </a:solidFill>
              <a:latin typeface="Arial Black" panose="020B0A04020102020204" pitchFamily="34" charset="0"/>
              <a:cs typeface="Arial" charset="0"/>
            </a:endParaRPr>
          </a:p>
        </p:txBody>
      </p:sp>
      <p:sp>
        <p:nvSpPr>
          <p:cNvPr id="28" name="TextBox 27">
            <a:extLst>
              <a:ext uri="{FF2B5EF4-FFF2-40B4-BE49-F238E27FC236}">
                <a16:creationId xmlns:a16="http://schemas.microsoft.com/office/drawing/2014/main" id="{47CBA14F-F57C-7083-7BB2-7AD3F77A9D8B}"/>
              </a:ext>
            </a:extLst>
          </p:cNvPr>
          <p:cNvSpPr txBox="1"/>
          <p:nvPr/>
        </p:nvSpPr>
        <p:spPr>
          <a:xfrm>
            <a:off x="5046219" y="4944817"/>
            <a:ext cx="2335213" cy="830997"/>
          </a:xfrm>
          <a:prstGeom prst="rect">
            <a:avLst/>
          </a:prstGeom>
          <a:noFill/>
        </p:spPr>
        <p:txBody>
          <a:bodyPr>
            <a:spAutoFit/>
          </a:bodyPr>
          <a:lstStyle/>
          <a:p>
            <a:pPr algn="ctr" eaLnBrk="1" hangingPunct="1">
              <a:defRPr/>
            </a:pPr>
            <a:r>
              <a:rPr lang="ro-RO" sz="2400" dirty="0" smtClean="0">
                <a:solidFill>
                  <a:schemeClr val="accent1">
                    <a:lumMod val="50000"/>
                  </a:schemeClr>
                </a:solidFill>
                <a:latin typeface="Arial Black" panose="020B0A04020102020204" pitchFamily="34" charset="0"/>
                <a:cs typeface="Arial" charset="0"/>
              </a:rPr>
              <a:t>244 550</a:t>
            </a:r>
            <a:endParaRPr lang="ro-RO" sz="2400" dirty="0">
              <a:solidFill>
                <a:schemeClr val="accent1">
                  <a:lumMod val="50000"/>
                </a:schemeClr>
              </a:solidFill>
              <a:latin typeface="Arial Black" panose="020B0A04020102020204" pitchFamily="34" charset="0"/>
              <a:cs typeface="Arial" charset="0"/>
            </a:endParaRPr>
          </a:p>
          <a:p>
            <a:pPr algn="ctr" eaLnBrk="1" hangingPunct="1">
              <a:defRPr/>
            </a:pPr>
            <a:r>
              <a:rPr lang="ro-RO" sz="2400" dirty="0">
                <a:solidFill>
                  <a:schemeClr val="accent1">
                    <a:lumMod val="50000"/>
                  </a:schemeClr>
                </a:solidFill>
                <a:latin typeface="Arial Black" panose="020B0A04020102020204" pitchFamily="34" charset="0"/>
                <a:cs typeface="Arial" charset="0"/>
              </a:rPr>
              <a:t>lei</a:t>
            </a:r>
            <a:endParaRPr lang="en-US" sz="2400" dirty="0">
              <a:solidFill>
                <a:schemeClr val="accent1">
                  <a:lumMod val="50000"/>
                </a:schemeClr>
              </a:solidFill>
              <a:latin typeface="Arial Black" panose="020B0A04020102020204" pitchFamily="34" charset="0"/>
              <a:cs typeface="Arial" charset="0"/>
            </a:endParaRPr>
          </a:p>
        </p:txBody>
      </p:sp>
      <p:cxnSp>
        <p:nvCxnSpPr>
          <p:cNvPr id="29" name="Straight Connector 10">
            <a:extLst>
              <a:ext uri="{FF2B5EF4-FFF2-40B4-BE49-F238E27FC236}">
                <a16:creationId xmlns:a16="http://schemas.microsoft.com/office/drawing/2014/main" id="{E2A2F818-A56C-E388-BE13-68340F102EB3}"/>
              </a:ext>
            </a:extLst>
          </p:cNvPr>
          <p:cNvCxnSpPr>
            <a:cxnSpLocks/>
          </p:cNvCxnSpPr>
          <p:nvPr/>
        </p:nvCxnSpPr>
        <p:spPr>
          <a:xfrm>
            <a:off x="5926330" y="2860485"/>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A4A3EBD-B807-6406-5AFF-11BA3527CC4A}"/>
              </a:ext>
            </a:extLst>
          </p:cNvPr>
          <p:cNvCxnSpPr>
            <a:cxnSpLocks/>
          </p:cNvCxnSpPr>
          <p:nvPr/>
        </p:nvCxnSpPr>
        <p:spPr>
          <a:xfrm flipH="1">
            <a:off x="5926330" y="2451412"/>
            <a:ext cx="922" cy="445821"/>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25528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849C58E-0563-4B06-9455-6BDCAB9202B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09550" y="6096000"/>
            <a:ext cx="1577439" cy="472178"/>
          </a:xfrm>
          <a:prstGeom prst="rect">
            <a:avLst/>
          </a:prstGeom>
        </p:spPr>
      </p:pic>
      <p:pic>
        <p:nvPicPr>
          <p:cNvPr id="6" name="Picture 5">
            <a:extLst>
              <a:ext uri="{FF2B5EF4-FFF2-40B4-BE49-F238E27FC236}">
                <a16:creationId xmlns:a16="http://schemas.microsoft.com/office/drawing/2014/main" id="{D05C4A81-6A7E-4B7D-AFCA-50C08C75F1DA}"/>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786989" y="6032051"/>
            <a:ext cx="1200150" cy="600075"/>
          </a:xfrm>
          <a:prstGeom prst="rect">
            <a:avLst/>
          </a:prstGeom>
        </p:spPr>
      </p:pic>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sp>
        <p:nvSpPr>
          <p:cNvPr id="10" name="TextBox 9">
            <a:extLst>
              <a:ext uri="{FF2B5EF4-FFF2-40B4-BE49-F238E27FC236}">
                <a16:creationId xmlns:a16="http://schemas.microsoft.com/office/drawing/2014/main" id="{2957FDB9-2CD0-427A-AA92-2FD2E4A83429}"/>
              </a:ext>
            </a:extLst>
          </p:cNvPr>
          <p:cNvSpPr txBox="1"/>
          <p:nvPr/>
        </p:nvSpPr>
        <p:spPr>
          <a:xfrm>
            <a:off x="2923711" y="1743526"/>
            <a:ext cx="6400800" cy="707886"/>
          </a:xfrm>
          <a:prstGeom prst="rect">
            <a:avLst/>
          </a:prstGeom>
          <a:noFill/>
        </p:spPr>
        <p:txBody>
          <a:bodyPr wrap="square" lIns="91440" tIns="45720" rIns="91440" bIns="45720" anchor="t">
            <a:spAutoFit/>
          </a:bodyPr>
          <a:lstStyle/>
          <a:p>
            <a:pPr algn="ctr"/>
            <a:r>
              <a:rPr lang="ro-RO" sz="4000" dirty="0" smtClean="0">
                <a:solidFill>
                  <a:schemeClr val="accent1">
                    <a:lumMod val="50000"/>
                  </a:schemeClr>
                </a:solidFill>
                <a:latin typeface="Arial Black" panose="020B0A04020102020204" pitchFamily="34" charset="0"/>
              </a:rPr>
              <a:t>1 181 700 </a:t>
            </a:r>
            <a:r>
              <a:rPr lang="ro-RO" sz="4000" dirty="0" smtClean="0">
                <a:solidFill>
                  <a:schemeClr val="accent1">
                    <a:lumMod val="50000"/>
                  </a:schemeClr>
                </a:solidFill>
                <a:latin typeface="Arial Black"/>
              </a:rPr>
              <a:t>lei</a:t>
            </a:r>
            <a:endParaRPr lang="en-US" sz="4000" dirty="0">
              <a:solidFill>
                <a:schemeClr val="accent1">
                  <a:lumMod val="50000"/>
                </a:schemeClr>
              </a:solidFill>
              <a:latin typeface="Arial Black"/>
            </a:endParaRPr>
          </a:p>
        </p:txBody>
      </p:sp>
      <p:cxnSp>
        <p:nvCxnSpPr>
          <p:cNvPr id="3" name="Straight Connector 2">
            <a:extLst>
              <a:ext uri="{FF2B5EF4-FFF2-40B4-BE49-F238E27FC236}">
                <a16:creationId xmlns:a16="http://schemas.microsoft.com/office/drawing/2014/main" id="{877C0990-17AF-47A9-9DD3-AF4FE4F9DBB1}"/>
              </a:ext>
            </a:extLst>
          </p:cNvPr>
          <p:cNvCxnSpPr>
            <a:cxnSpLocks/>
          </p:cNvCxnSpPr>
          <p:nvPr/>
        </p:nvCxnSpPr>
        <p:spPr>
          <a:xfrm flipH="1">
            <a:off x="6124111" y="2395334"/>
            <a:ext cx="1" cy="1233897"/>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C4FCE7C-2040-48B2-B63D-95942C41B628}"/>
              </a:ext>
            </a:extLst>
          </p:cNvPr>
          <p:cNvCxnSpPr>
            <a:cxnSpLocks/>
          </p:cNvCxnSpPr>
          <p:nvPr/>
        </p:nvCxnSpPr>
        <p:spPr>
          <a:xfrm>
            <a:off x="2379921" y="2906526"/>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1440C31-C0D7-4E51-B053-E1A6175A4063}"/>
              </a:ext>
            </a:extLst>
          </p:cNvPr>
          <p:cNvCxnSpPr>
            <a:cxnSpLocks/>
          </p:cNvCxnSpPr>
          <p:nvPr/>
        </p:nvCxnSpPr>
        <p:spPr>
          <a:xfrm>
            <a:off x="9725748" y="2862469"/>
            <a:ext cx="0" cy="804656"/>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3159A8E-4642-4211-BE81-E98D7B24820B}"/>
              </a:ext>
            </a:extLst>
          </p:cNvPr>
          <p:cNvCxnSpPr>
            <a:cxnSpLocks/>
          </p:cNvCxnSpPr>
          <p:nvPr/>
        </p:nvCxnSpPr>
        <p:spPr>
          <a:xfrm flipV="1">
            <a:off x="2365479" y="2862469"/>
            <a:ext cx="7360269" cy="44057"/>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D682AC05-45B6-436E-BAA5-6EC4980AAE9E}"/>
              </a:ext>
            </a:extLst>
          </p:cNvPr>
          <p:cNvSpPr txBox="1"/>
          <p:nvPr/>
        </p:nvSpPr>
        <p:spPr>
          <a:xfrm>
            <a:off x="989596" y="3766630"/>
            <a:ext cx="2749471" cy="646331"/>
          </a:xfrm>
          <a:prstGeom prst="rect">
            <a:avLst/>
          </a:prstGeom>
          <a:noFill/>
        </p:spPr>
        <p:txBody>
          <a:bodyPr wrap="none" rtlCol="0">
            <a:spAutoFit/>
          </a:bodyPr>
          <a:lstStyle/>
          <a:p>
            <a:r>
              <a:rPr lang="ro-RO" sz="3600" b="1">
                <a:solidFill>
                  <a:schemeClr val="accent1">
                    <a:lumMod val="50000"/>
                  </a:schemeClr>
                </a:solidFill>
                <a:latin typeface="Arial Black" panose="020B0A04020102020204" pitchFamily="34" charset="0"/>
              </a:rPr>
              <a:t>Biblioteca</a:t>
            </a:r>
            <a:endParaRPr lang="en-US" sz="3600" b="1">
              <a:solidFill>
                <a:schemeClr val="accent1">
                  <a:lumMod val="50000"/>
                </a:schemeClr>
              </a:solidFill>
              <a:latin typeface="Arial Black" panose="020B0A04020102020204" pitchFamily="34" charset="0"/>
            </a:endParaRPr>
          </a:p>
        </p:txBody>
      </p:sp>
      <p:sp>
        <p:nvSpPr>
          <p:cNvPr id="22" name="TextBox 21">
            <a:extLst>
              <a:ext uri="{FF2B5EF4-FFF2-40B4-BE49-F238E27FC236}">
                <a16:creationId xmlns:a16="http://schemas.microsoft.com/office/drawing/2014/main" id="{47ADB861-7E1F-4A42-BCBA-951F15697920}"/>
              </a:ext>
            </a:extLst>
          </p:cNvPr>
          <p:cNvSpPr txBox="1"/>
          <p:nvPr/>
        </p:nvSpPr>
        <p:spPr>
          <a:xfrm>
            <a:off x="8250616" y="3766630"/>
            <a:ext cx="2951922" cy="646331"/>
          </a:xfrm>
          <a:prstGeom prst="rect">
            <a:avLst/>
          </a:prstGeom>
          <a:noFill/>
        </p:spPr>
        <p:txBody>
          <a:bodyPr wrap="square" rtlCol="0">
            <a:spAutoFit/>
          </a:bodyPr>
          <a:lstStyle/>
          <a:p>
            <a:pPr algn="ctr"/>
            <a:r>
              <a:rPr lang="ro-RO" sz="3600" b="1" dirty="0" smtClean="0">
                <a:solidFill>
                  <a:schemeClr val="accent1">
                    <a:lumMod val="50000"/>
                  </a:schemeClr>
                </a:solidFill>
                <a:latin typeface="Arial Black" panose="020B0A04020102020204" pitchFamily="34" charset="0"/>
              </a:rPr>
              <a:t>Sărbători</a:t>
            </a:r>
            <a:endParaRPr lang="en-US" sz="3600" b="1" dirty="0">
              <a:solidFill>
                <a:schemeClr val="accent1">
                  <a:lumMod val="50000"/>
                </a:schemeClr>
              </a:solidFill>
              <a:latin typeface="Arial Black" panose="020B0A04020102020204" pitchFamily="34" charset="0"/>
            </a:endParaRPr>
          </a:p>
        </p:txBody>
      </p:sp>
      <p:sp>
        <p:nvSpPr>
          <p:cNvPr id="23" name="TextBox 22">
            <a:extLst>
              <a:ext uri="{FF2B5EF4-FFF2-40B4-BE49-F238E27FC236}">
                <a16:creationId xmlns:a16="http://schemas.microsoft.com/office/drawing/2014/main" id="{C6ADB4F8-6F31-44F6-AF97-C4ECC6D2D03F}"/>
              </a:ext>
            </a:extLst>
          </p:cNvPr>
          <p:cNvSpPr txBox="1"/>
          <p:nvPr/>
        </p:nvSpPr>
        <p:spPr>
          <a:xfrm>
            <a:off x="4212564" y="3784579"/>
            <a:ext cx="3766869" cy="954107"/>
          </a:xfrm>
          <a:prstGeom prst="rect">
            <a:avLst/>
          </a:prstGeom>
          <a:noFill/>
        </p:spPr>
        <p:txBody>
          <a:bodyPr wrap="square" rtlCol="0">
            <a:spAutoFit/>
          </a:bodyPr>
          <a:lstStyle/>
          <a:p>
            <a:pPr algn="ctr"/>
            <a:r>
              <a:rPr lang="ro-RO" sz="2800" b="1" dirty="0" smtClean="0">
                <a:solidFill>
                  <a:schemeClr val="accent1">
                    <a:lumMod val="50000"/>
                  </a:schemeClr>
                </a:solidFill>
                <a:latin typeface="Arial Black" panose="020B0A04020102020204" pitchFamily="34" charset="0"/>
              </a:rPr>
              <a:t>Centrul de Creație și Agrement</a:t>
            </a:r>
            <a:endParaRPr lang="en-US" sz="2800" b="1" dirty="0">
              <a:solidFill>
                <a:schemeClr val="accent1">
                  <a:lumMod val="50000"/>
                </a:schemeClr>
              </a:solidFill>
              <a:latin typeface="Arial Black" panose="020B0A04020102020204" pitchFamily="34" charset="0"/>
            </a:endParaRPr>
          </a:p>
        </p:txBody>
      </p:sp>
      <p:sp>
        <p:nvSpPr>
          <p:cNvPr id="30" name="TextBox 29">
            <a:extLst>
              <a:ext uri="{FF2B5EF4-FFF2-40B4-BE49-F238E27FC236}">
                <a16:creationId xmlns:a16="http://schemas.microsoft.com/office/drawing/2014/main" id="{7305A6BE-D2AC-437A-BD42-7D01A550DD03}"/>
              </a:ext>
            </a:extLst>
          </p:cNvPr>
          <p:cNvSpPr txBox="1"/>
          <p:nvPr/>
        </p:nvSpPr>
        <p:spPr>
          <a:xfrm>
            <a:off x="654113" y="4813336"/>
            <a:ext cx="3424080" cy="1323439"/>
          </a:xfrm>
          <a:prstGeom prst="rect">
            <a:avLst/>
          </a:prstGeom>
          <a:noFill/>
        </p:spPr>
        <p:txBody>
          <a:bodyPr wrap="square">
            <a:spAutoFit/>
          </a:bodyPr>
          <a:lstStyle/>
          <a:p>
            <a:pPr algn="ctr"/>
            <a:r>
              <a:rPr lang="ro-RO" sz="4000" dirty="0" smtClean="0">
                <a:solidFill>
                  <a:schemeClr val="accent1">
                    <a:lumMod val="50000"/>
                  </a:schemeClr>
                </a:solidFill>
                <a:latin typeface="Arial Black" panose="020B0A04020102020204" pitchFamily="34" charset="0"/>
              </a:rPr>
              <a:t>256 100</a:t>
            </a:r>
            <a:endParaRPr lang="ro-RO" sz="4000" dirty="0">
              <a:solidFill>
                <a:schemeClr val="accent1">
                  <a:lumMod val="50000"/>
                </a:schemeClr>
              </a:solidFill>
              <a:latin typeface="Arial Black" panose="020B0A04020102020204" pitchFamily="34" charset="0"/>
            </a:endParaRPr>
          </a:p>
          <a:p>
            <a:pPr algn="ctr"/>
            <a:r>
              <a:rPr lang="ro-RO" sz="4000" dirty="0">
                <a:solidFill>
                  <a:schemeClr val="accent1">
                    <a:lumMod val="50000"/>
                  </a:schemeClr>
                </a:solidFill>
                <a:latin typeface="Arial Black" panose="020B0A04020102020204" pitchFamily="34" charset="0"/>
              </a:rPr>
              <a:t>lei</a:t>
            </a:r>
            <a:endParaRPr lang="en-US" sz="4000" dirty="0">
              <a:solidFill>
                <a:schemeClr val="accent1">
                  <a:lumMod val="50000"/>
                </a:schemeClr>
              </a:solidFill>
              <a:latin typeface="Arial Black" panose="020B0A04020102020204" pitchFamily="34" charset="0"/>
            </a:endParaRPr>
          </a:p>
        </p:txBody>
      </p:sp>
      <p:sp>
        <p:nvSpPr>
          <p:cNvPr id="31" name="TextBox 30">
            <a:extLst>
              <a:ext uri="{FF2B5EF4-FFF2-40B4-BE49-F238E27FC236}">
                <a16:creationId xmlns:a16="http://schemas.microsoft.com/office/drawing/2014/main" id="{CB018317-9534-4CC6-B473-CBB745F8E98A}"/>
              </a:ext>
            </a:extLst>
          </p:cNvPr>
          <p:cNvSpPr txBox="1"/>
          <p:nvPr/>
        </p:nvSpPr>
        <p:spPr>
          <a:xfrm>
            <a:off x="4412805" y="4885525"/>
            <a:ext cx="3424080" cy="1323439"/>
          </a:xfrm>
          <a:prstGeom prst="rect">
            <a:avLst/>
          </a:prstGeom>
          <a:noFill/>
        </p:spPr>
        <p:txBody>
          <a:bodyPr wrap="square">
            <a:spAutoFit/>
          </a:bodyPr>
          <a:lstStyle/>
          <a:p>
            <a:pPr algn="ctr"/>
            <a:r>
              <a:rPr lang="ro-RO" sz="4000" dirty="0" smtClean="0">
                <a:solidFill>
                  <a:schemeClr val="accent1">
                    <a:lumMod val="50000"/>
                  </a:schemeClr>
                </a:solidFill>
                <a:latin typeface="Arial Black" panose="020B0A04020102020204" pitchFamily="34" charset="0"/>
              </a:rPr>
              <a:t>800 600</a:t>
            </a:r>
            <a:endParaRPr lang="ro-RO" sz="4000" dirty="0">
              <a:solidFill>
                <a:schemeClr val="accent1">
                  <a:lumMod val="50000"/>
                </a:schemeClr>
              </a:solidFill>
              <a:latin typeface="Arial Black" panose="020B0A04020102020204" pitchFamily="34" charset="0"/>
            </a:endParaRPr>
          </a:p>
          <a:p>
            <a:pPr algn="ctr"/>
            <a:r>
              <a:rPr lang="ro-RO" sz="4000" dirty="0">
                <a:solidFill>
                  <a:schemeClr val="accent1">
                    <a:lumMod val="50000"/>
                  </a:schemeClr>
                </a:solidFill>
                <a:latin typeface="Arial Black" panose="020B0A04020102020204" pitchFamily="34" charset="0"/>
              </a:rPr>
              <a:t>lei</a:t>
            </a:r>
            <a:endParaRPr lang="en-US" sz="4000" dirty="0">
              <a:solidFill>
                <a:schemeClr val="accent1">
                  <a:lumMod val="50000"/>
                </a:schemeClr>
              </a:solidFill>
              <a:latin typeface="Arial Black" panose="020B0A04020102020204" pitchFamily="34" charset="0"/>
            </a:endParaRPr>
          </a:p>
        </p:txBody>
      </p:sp>
      <p:sp>
        <p:nvSpPr>
          <p:cNvPr id="32" name="TextBox 31">
            <a:extLst>
              <a:ext uri="{FF2B5EF4-FFF2-40B4-BE49-F238E27FC236}">
                <a16:creationId xmlns:a16="http://schemas.microsoft.com/office/drawing/2014/main" id="{A25CCE84-26B6-4A64-99C4-9961C1DCA7FF}"/>
              </a:ext>
            </a:extLst>
          </p:cNvPr>
          <p:cNvSpPr txBox="1"/>
          <p:nvPr/>
        </p:nvSpPr>
        <p:spPr>
          <a:xfrm>
            <a:off x="8052959" y="4885526"/>
            <a:ext cx="3424080" cy="1323439"/>
          </a:xfrm>
          <a:prstGeom prst="rect">
            <a:avLst/>
          </a:prstGeom>
          <a:noFill/>
        </p:spPr>
        <p:txBody>
          <a:bodyPr wrap="square">
            <a:spAutoFit/>
          </a:bodyPr>
          <a:lstStyle/>
          <a:p>
            <a:pPr algn="ctr"/>
            <a:r>
              <a:rPr lang="ro-RO" sz="4000" dirty="0" smtClean="0">
                <a:solidFill>
                  <a:schemeClr val="accent1">
                    <a:lumMod val="50000"/>
                  </a:schemeClr>
                </a:solidFill>
                <a:latin typeface="Arial Black" panose="020B0A04020102020204" pitchFamily="34" charset="0"/>
              </a:rPr>
              <a:t>125 000</a:t>
            </a:r>
            <a:endParaRPr lang="ro-RO" sz="4000" dirty="0">
              <a:solidFill>
                <a:schemeClr val="accent1">
                  <a:lumMod val="50000"/>
                </a:schemeClr>
              </a:solidFill>
              <a:latin typeface="Arial Black" panose="020B0A04020102020204" pitchFamily="34" charset="0"/>
            </a:endParaRPr>
          </a:p>
          <a:p>
            <a:pPr algn="ctr"/>
            <a:r>
              <a:rPr lang="ro-RO" sz="4000" dirty="0">
                <a:solidFill>
                  <a:schemeClr val="accent1">
                    <a:lumMod val="50000"/>
                  </a:schemeClr>
                </a:solidFill>
                <a:latin typeface="Arial Black" panose="020B0A04020102020204" pitchFamily="34" charset="0"/>
              </a:rPr>
              <a:t>lei</a:t>
            </a:r>
            <a:endParaRPr lang="en-US" sz="4000" dirty="0">
              <a:solidFill>
                <a:schemeClr val="accent1">
                  <a:lumMod val="50000"/>
                </a:schemeClr>
              </a:solidFill>
              <a:latin typeface="Arial Black" panose="020B0A04020102020204" pitchFamily="34" charset="0"/>
            </a:endParaRPr>
          </a:p>
        </p:txBody>
      </p:sp>
      <p:sp>
        <p:nvSpPr>
          <p:cNvPr id="20" name="TextBox 19">
            <a:extLst>
              <a:ext uri="{FF2B5EF4-FFF2-40B4-BE49-F238E27FC236}">
                <a16:creationId xmlns:a16="http://schemas.microsoft.com/office/drawing/2014/main" id="{F7C5CE97-6224-48BB-8EB4-5F7EDE7481E3}"/>
              </a:ext>
            </a:extLst>
          </p:cNvPr>
          <p:cNvSpPr txBox="1"/>
          <p:nvPr/>
        </p:nvSpPr>
        <p:spPr>
          <a:xfrm>
            <a:off x="209550" y="1128405"/>
            <a:ext cx="11829122" cy="646331"/>
          </a:xfrm>
          <a:prstGeom prst="rect">
            <a:avLst/>
          </a:prstGeom>
          <a:noFill/>
        </p:spPr>
        <p:txBody>
          <a:bodyPr wrap="square" rtlCol="0">
            <a:spAutoFit/>
          </a:bodyPr>
          <a:lstStyle/>
          <a:p>
            <a:pPr algn="ctr"/>
            <a:r>
              <a:rPr lang="ro-RO" sz="3600" b="1" dirty="0">
                <a:solidFill>
                  <a:schemeClr val="accent2"/>
                </a:solidFill>
              </a:rPr>
              <a:t>Instituții de </a:t>
            </a:r>
            <a:r>
              <a:rPr lang="ro-RO" sz="3600" b="1" dirty="0" smtClean="0">
                <a:solidFill>
                  <a:schemeClr val="accent2"/>
                </a:solidFill>
              </a:rPr>
              <a:t>sport, cultură </a:t>
            </a:r>
            <a:r>
              <a:rPr lang="ro-RO" sz="3600" b="1" dirty="0">
                <a:solidFill>
                  <a:schemeClr val="accent2"/>
                </a:solidFill>
              </a:rPr>
              <a:t>și </a:t>
            </a:r>
            <a:r>
              <a:rPr lang="ro-RO" sz="3600" b="1" dirty="0" smtClean="0">
                <a:solidFill>
                  <a:schemeClr val="accent2"/>
                </a:solidFill>
              </a:rPr>
              <a:t>bibliotecă</a:t>
            </a:r>
            <a:endParaRPr lang="en-US" sz="3600" b="1" dirty="0">
              <a:solidFill>
                <a:schemeClr val="accent2"/>
              </a:solidFill>
            </a:endParaRPr>
          </a:p>
        </p:txBody>
      </p:sp>
    </p:spTree>
    <p:extLst>
      <p:ext uri="{BB962C8B-B14F-4D97-AF65-F5344CB8AC3E}">
        <p14:creationId xmlns:p14="http://schemas.microsoft.com/office/powerpoint/2010/main" val="37033440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849C58E-0563-4B06-9455-6BDCAB9202B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09550" y="6096000"/>
            <a:ext cx="1577439" cy="472178"/>
          </a:xfrm>
          <a:prstGeom prst="rect">
            <a:avLst/>
          </a:prstGeom>
        </p:spPr>
      </p:pic>
      <p:pic>
        <p:nvPicPr>
          <p:cNvPr id="6" name="Picture 5">
            <a:extLst>
              <a:ext uri="{FF2B5EF4-FFF2-40B4-BE49-F238E27FC236}">
                <a16:creationId xmlns:a16="http://schemas.microsoft.com/office/drawing/2014/main" id="{D05C4A81-6A7E-4B7D-AFCA-50C08C75F1DA}"/>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786989" y="6032051"/>
            <a:ext cx="1200150" cy="600075"/>
          </a:xfrm>
          <a:prstGeom prst="rect">
            <a:avLst/>
          </a:prstGeom>
        </p:spPr>
      </p:pic>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sp>
        <p:nvSpPr>
          <p:cNvPr id="9" name="TextBox 8">
            <a:extLst>
              <a:ext uri="{FF2B5EF4-FFF2-40B4-BE49-F238E27FC236}">
                <a16:creationId xmlns:a16="http://schemas.microsoft.com/office/drawing/2014/main" id="{07C7778F-3DD4-4BFD-A605-6868364E5708}"/>
              </a:ext>
            </a:extLst>
          </p:cNvPr>
          <p:cNvSpPr txBox="1"/>
          <p:nvPr/>
        </p:nvSpPr>
        <p:spPr>
          <a:xfrm>
            <a:off x="209550" y="1128405"/>
            <a:ext cx="11829122" cy="646331"/>
          </a:xfrm>
          <a:prstGeom prst="rect">
            <a:avLst/>
          </a:prstGeom>
          <a:noFill/>
        </p:spPr>
        <p:txBody>
          <a:bodyPr wrap="square" lIns="91440" tIns="45720" rIns="91440" bIns="45720" rtlCol="0" anchor="t">
            <a:spAutoFit/>
          </a:bodyPr>
          <a:lstStyle/>
          <a:p>
            <a:pPr algn="ctr"/>
            <a:r>
              <a:rPr lang="ro-RO" sz="3600" b="1">
                <a:solidFill>
                  <a:schemeClr val="accent2"/>
                </a:solidFill>
              </a:rPr>
              <a:t>Biblioteca</a:t>
            </a:r>
            <a:endParaRPr lang="ro-RO"/>
          </a:p>
        </p:txBody>
      </p:sp>
      <p:sp>
        <p:nvSpPr>
          <p:cNvPr id="10" name="TextBox 9">
            <a:extLst>
              <a:ext uri="{FF2B5EF4-FFF2-40B4-BE49-F238E27FC236}">
                <a16:creationId xmlns:a16="http://schemas.microsoft.com/office/drawing/2014/main" id="{2957FDB9-2CD0-427A-AA92-2FD2E4A83429}"/>
              </a:ext>
            </a:extLst>
          </p:cNvPr>
          <p:cNvSpPr txBox="1"/>
          <p:nvPr/>
        </p:nvSpPr>
        <p:spPr>
          <a:xfrm>
            <a:off x="2923711" y="1743526"/>
            <a:ext cx="6400800" cy="707886"/>
          </a:xfrm>
          <a:prstGeom prst="rect">
            <a:avLst/>
          </a:prstGeom>
          <a:noFill/>
        </p:spPr>
        <p:txBody>
          <a:bodyPr wrap="square" lIns="91440" tIns="45720" rIns="91440" bIns="45720" anchor="t">
            <a:spAutoFit/>
          </a:bodyPr>
          <a:lstStyle/>
          <a:p>
            <a:pPr algn="ctr"/>
            <a:r>
              <a:rPr lang="ro-MD" sz="4000" dirty="0" smtClean="0">
                <a:solidFill>
                  <a:schemeClr val="accent1">
                    <a:lumMod val="50000"/>
                  </a:schemeClr>
                </a:solidFill>
                <a:latin typeface="Arial Black"/>
              </a:rPr>
              <a:t>256 100 </a:t>
            </a:r>
            <a:r>
              <a:rPr lang="ro-RO" sz="4000" dirty="0" smtClean="0">
                <a:solidFill>
                  <a:schemeClr val="accent1">
                    <a:lumMod val="50000"/>
                  </a:schemeClr>
                </a:solidFill>
                <a:latin typeface="Arial Black"/>
              </a:rPr>
              <a:t>lei</a:t>
            </a:r>
            <a:endParaRPr lang="en-US" sz="4000" dirty="0">
              <a:solidFill>
                <a:schemeClr val="accent1">
                  <a:lumMod val="50000"/>
                </a:schemeClr>
              </a:solidFill>
              <a:latin typeface="Arial Black"/>
            </a:endParaRPr>
          </a:p>
        </p:txBody>
      </p:sp>
      <p:sp>
        <p:nvSpPr>
          <p:cNvPr id="21" name="TextBox 20">
            <a:extLst>
              <a:ext uri="{FF2B5EF4-FFF2-40B4-BE49-F238E27FC236}">
                <a16:creationId xmlns:a16="http://schemas.microsoft.com/office/drawing/2014/main" id="{7003676B-867A-4791-9DCF-523CEA76B5A4}"/>
              </a:ext>
            </a:extLst>
          </p:cNvPr>
          <p:cNvSpPr txBox="1"/>
          <p:nvPr/>
        </p:nvSpPr>
        <p:spPr>
          <a:xfrm>
            <a:off x="9412357" y="1391211"/>
            <a:ext cx="2570093" cy="584775"/>
          </a:xfrm>
          <a:prstGeom prst="rect">
            <a:avLst/>
          </a:prstGeom>
          <a:noFill/>
        </p:spPr>
        <p:txBody>
          <a:bodyPr wrap="square" rtlCol="0">
            <a:spAutoFit/>
          </a:bodyPr>
          <a:lstStyle/>
          <a:p>
            <a:r>
              <a:rPr lang="en-US" sz="3200" b="1">
                <a:solidFill>
                  <a:schemeClr val="bg1"/>
                </a:solidFill>
              </a:rPr>
              <a:t>xxx</a:t>
            </a:r>
            <a:r>
              <a:rPr lang="ro-RO" sz="3200" b="1">
                <a:solidFill>
                  <a:schemeClr val="bg1"/>
                </a:solidFill>
              </a:rPr>
              <a:t> lei/ copil</a:t>
            </a:r>
            <a:endParaRPr lang="en-US" sz="3200" b="1">
              <a:solidFill>
                <a:schemeClr val="bg1"/>
              </a:solidFill>
            </a:endParaRPr>
          </a:p>
        </p:txBody>
      </p:sp>
      <p:cxnSp>
        <p:nvCxnSpPr>
          <p:cNvPr id="12" name="Straight Connector 2">
            <a:extLst>
              <a:ext uri="{FF2B5EF4-FFF2-40B4-BE49-F238E27FC236}">
                <a16:creationId xmlns:a16="http://schemas.microsoft.com/office/drawing/2014/main" id="{C91F5089-04D9-2695-2342-9DF32FC815BD}"/>
              </a:ext>
            </a:extLst>
          </p:cNvPr>
          <p:cNvCxnSpPr>
            <a:cxnSpLocks/>
          </p:cNvCxnSpPr>
          <p:nvPr/>
        </p:nvCxnSpPr>
        <p:spPr>
          <a:xfrm flipH="1">
            <a:off x="6124111" y="2339187"/>
            <a:ext cx="1" cy="1233897"/>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10">
            <a:extLst>
              <a:ext uri="{FF2B5EF4-FFF2-40B4-BE49-F238E27FC236}">
                <a16:creationId xmlns:a16="http://schemas.microsoft.com/office/drawing/2014/main" id="{4498D5D4-6876-6649-20F7-2613A9E4316B}"/>
              </a:ext>
            </a:extLst>
          </p:cNvPr>
          <p:cNvCxnSpPr>
            <a:cxnSpLocks/>
          </p:cNvCxnSpPr>
          <p:nvPr/>
        </p:nvCxnSpPr>
        <p:spPr>
          <a:xfrm>
            <a:off x="2379921" y="2850379"/>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11">
            <a:extLst>
              <a:ext uri="{FF2B5EF4-FFF2-40B4-BE49-F238E27FC236}">
                <a16:creationId xmlns:a16="http://schemas.microsoft.com/office/drawing/2014/main" id="{B1EDAFCE-6F4D-D729-9B95-BCF832449A95}"/>
              </a:ext>
            </a:extLst>
          </p:cNvPr>
          <p:cNvCxnSpPr>
            <a:cxnSpLocks/>
          </p:cNvCxnSpPr>
          <p:nvPr/>
        </p:nvCxnSpPr>
        <p:spPr>
          <a:xfrm>
            <a:off x="9310967" y="2806322"/>
            <a:ext cx="0" cy="804656"/>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12">
            <a:extLst>
              <a:ext uri="{FF2B5EF4-FFF2-40B4-BE49-F238E27FC236}">
                <a16:creationId xmlns:a16="http://schemas.microsoft.com/office/drawing/2014/main" id="{11CD76BB-48F7-3D06-76A3-AE29C3F1E21F}"/>
              </a:ext>
            </a:extLst>
          </p:cNvPr>
          <p:cNvCxnSpPr>
            <a:cxnSpLocks/>
          </p:cNvCxnSpPr>
          <p:nvPr/>
        </p:nvCxnSpPr>
        <p:spPr>
          <a:xfrm flipV="1">
            <a:off x="2365479" y="2806322"/>
            <a:ext cx="6959032" cy="44057"/>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34" name="TextBox 16">
            <a:extLst>
              <a:ext uri="{FF2B5EF4-FFF2-40B4-BE49-F238E27FC236}">
                <a16:creationId xmlns:a16="http://schemas.microsoft.com/office/drawing/2014/main" id="{E3F3EDEB-A2E6-5D98-F976-7E2A67A5302E}"/>
              </a:ext>
            </a:extLst>
          </p:cNvPr>
          <p:cNvSpPr txBox="1"/>
          <p:nvPr/>
        </p:nvSpPr>
        <p:spPr>
          <a:xfrm>
            <a:off x="1478880" y="3710483"/>
            <a:ext cx="1800493" cy="646331"/>
          </a:xfrm>
          <a:prstGeom prst="rect">
            <a:avLst/>
          </a:prstGeom>
          <a:noFill/>
        </p:spPr>
        <p:txBody>
          <a:bodyPr wrap="none" rtlCol="0">
            <a:spAutoFit/>
          </a:bodyPr>
          <a:lstStyle/>
          <a:p>
            <a:r>
              <a:rPr lang="ro-RO" sz="3600" b="1">
                <a:solidFill>
                  <a:schemeClr val="accent1">
                    <a:lumMod val="50000"/>
                  </a:schemeClr>
                </a:solidFill>
                <a:latin typeface="Arial Black" panose="020B0A04020102020204" pitchFamily="34" charset="0"/>
              </a:rPr>
              <a:t>Salarii</a:t>
            </a:r>
            <a:endParaRPr lang="en-US" sz="3600" b="1">
              <a:solidFill>
                <a:schemeClr val="accent1">
                  <a:lumMod val="50000"/>
                </a:schemeClr>
              </a:solidFill>
              <a:latin typeface="Arial Black" panose="020B0A04020102020204" pitchFamily="34" charset="0"/>
            </a:endParaRPr>
          </a:p>
        </p:txBody>
      </p:sp>
      <p:sp>
        <p:nvSpPr>
          <p:cNvPr id="36" name="TextBox 21">
            <a:extLst>
              <a:ext uri="{FF2B5EF4-FFF2-40B4-BE49-F238E27FC236}">
                <a16:creationId xmlns:a16="http://schemas.microsoft.com/office/drawing/2014/main" id="{2B7CACD8-A516-989C-4BB5-6317F2942709}"/>
              </a:ext>
            </a:extLst>
          </p:cNvPr>
          <p:cNvSpPr txBox="1"/>
          <p:nvPr/>
        </p:nvSpPr>
        <p:spPr>
          <a:xfrm>
            <a:off x="7839805" y="3710483"/>
            <a:ext cx="2951922" cy="1200329"/>
          </a:xfrm>
          <a:prstGeom prst="rect">
            <a:avLst/>
          </a:prstGeom>
          <a:noFill/>
        </p:spPr>
        <p:txBody>
          <a:bodyPr wrap="square" rtlCol="0">
            <a:spAutoFit/>
          </a:bodyPr>
          <a:lstStyle/>
          <a:p>
            <a:pPr algn="ctr"/>
            <a:r>
              <a:rPr lang="ro-RO" sz="3600" b="1">
                <a:solidFill>
                  <a:schemeClr val="accent1">
                    <a:lumMod val="50000"/>
                  </a:schemeClr>
                </a:solidFill>
                <a:latin typeface="Arial Black" panose="020B0A04020102020204" pitchFamily="34" charset="0"/>
              </a:rPr>
              <a:t>Alte</a:t>
            </a:r>
          </a:p>
          <a:p>
            <a:pPr algn="ctr"/>
            <a:r>
              <a:rPr lang="ro-RO" sz="3600" b="1">
                <a:solidFill>
                  <a:schemeClr val="accent1">
                    <a:lumMod val="50000"/>
                  </a:schemeClr>
                </a:solidFill>
                <a:latin typeface="Arial Black" panose="020B0A04020102020204" pitchFamily="34" charset="0"/>
              </a:rPr>
              <a:t>cheltuieli</a:t>
            </a:r>
            <a:endParaRPr lang="en-US" sz="3600" b="1">
              <a:solidFill>
                <a:schemeClr val="accent1">
                  <a:lumMod val="50000"/>
                </a:schemeClr>
              </a:solidFill>
              <a:latin typeface="Arial Black" panose="020B0A04020102020204" pitchFamily="34" charset="0"/>
            </a:endParaRPr>
          </a:p>
        </p:txBody>
      </p:sp>
      <p:sp>
        <p:nvSpPr>
          <p:cNvPr id="38" name="TextBox 22">
            <a:extLst>
              <a:ext uri="{FF2B5EF4-FFF2-40B4-BE49-F238E27FC236}">
                <a16:creationId xmlns:a16="http://schemas.microsoft.com/office/drawing/2014/main" id="{B893DDA1-02DC-8945-C37D-9444DCA0FD77}"/>
              </a:ext>
            </a:extLst>
          </p:cNvPr>
          <p:cNvSpPr txBox="1"/>
          <p:nvPr/>
        </p:nvSpPr>
        <p:spPr>
          <a:xfrm>
            <a:off x="4651517" y="3710483"/>
            <a:ext cx="2951922" cy="1200329"/>
          </a:xfrm>
          <a:prstGeom prst="rect">
            <a:avLst/>
          </a:prstGeom>
          <a:noFill/>
        </p:spPr>
        <p:txBody>
          <a:bodyPr wrap="square" rtlCol="0">
            <a:spAutoFit/>
          </a:bodyPr>
          <a:lstStyle/>
          <a:p>
            <a:pPr algn="ctr"/>
            <a:r>
              <a:rPr lang="ro-RO" sz="3600" b="1">
                <a:solidFill>
                  <a:schemeClr val="accent1">
                    <a:lumMod val="50000"/>
                  </a:schemeClr>
                </a:solidFill>
                <a:latin typeface="Arial Black" panose="020B0A04020102020204" pitchFamily="34" charset="0"/>
              </a:rPr>
              <a:t>Servicii </a:t>
            </a:r>
          </a:p>
          <a:p>
            <a:pPr algn="ctr"/>
            <a:r>
              <a:rPr lang="ro-RO" sz="3600" b="1">
                <a:solidFill>
                  <a:schemeClr val="accent1">
                    <a:lumMod val="50000"/>
                  </a:schemeClr>
                </a:solidFill>
                <a:latin typeface="Arial Black" panose="020B0A04020102020204" pitchFamily="34" charset="0"/>
              </a:rPr>
              <a:t>comunale</a:t>
            </a:r>
            <a:endParaRPr lang="en-US" sz="3600" b="1">
              <a:solidFill>
                <a:schemeClr val="accent1">
                  <a:lumMod val="50000"/>
                </a:schemeClr>
              </a:solidFill>
              <a:latin typeface="Arial Black" panose="020B0A04020102020204" pitchFamily="34" charset="0"/>
            </a:endParaRPr>
          </a:p>
        </p:txBody>
      </p:sp>
      <p:sp>
        <p:nvSpPr>
          <p:cNvPr id="40" name="TextBox 29">
            <a:extLst>
              <a:ext uri="{FF2B5EF4-FFF2-40B4-BE49-F238E27FC236}">
                <a16:creationId xmlns:a16="http://schemas.microsoft.com/office/drawing/2014/main" id="{7B989380-C36F-1EE5-49D1-60D2829ADC54}"/>
              </a:ext>
            </a:extLst>
          </p:cNvPr>
          <p:cNvSpPr txBox="1"/>
          <p:nvPr/>
        </p:nvSpPr>
        <p:spPr>
          <a:xfrm>
            <a:off x="429524" y="4757189"/>
            <a:ext cx="3424080" cy="1323439"/>
          </a:xfrm>
          <a:prstGeom prst="rect">
            <a:avLst/>
          </a:prstGeom>
          <a:noFill/>
        </p:spPr>
        <p:txBody>
          <a:bodyPr wrap="square">
            <a:spAutoFit/>
          </a:bodyPr>
          <a:lstStyle/>
          <a:p>
            <a:pPr algn="ctr"/>
            <a:r>
              <a:rPr lang="ro-RO" sz="4000" dirty="0" smtClean="0">
                <a:solidFill>
                  <a:schemeClr val="accent1">
                    <a:lumMod val="50000"/>
                  </a:schemeClr>
                </a:solidFill>
                <a:latin typeface="Arial Black" panose="020B0A04020102020204" pitchFamily="34" charset="0"/>
              </a:rPr>
              <a:t>119 500</a:t>
            </a:r>
            <a:endParaRPr lang="ro-RO" sz="4000" dirty="0">
              <a:solidFill>
                <a:schemeClr val="accent1">
                  <a:lumMod val="50000"/>
                </a:schemeClr>
              </a:solidFill>
              <a:latin typeface="Arial Black" panose="020B0A04020102020204" pitchFamily="34" charset="0"/>
            </a:endParaRPr>
          </a:p>
          <a:p>
            <a:pPr algn="ctr"/>
            <a:r>
              <a:rPr lang="ro-RO" sz="4000" dirty="0">
                <a:solidFill>
                  <a:schemeClr val="accent1">
                    <a:lumMod val="50000"/>
                  </a:schemeClr>
                </a:solidFill>
                <a:latin typeface="Arial Black" panose="020B0A04020102020204" pitchFamily="34" charset="0"/>
              </a:rPr>
              <a:t>lei</a:t>
            </a:r>
            <a:endParaRPr lang="en-US" sz="4000" dirty="0">
              <a:solidFill>
                <a:schemeClr val="accent1">
                  <a:lumMod val="50000"/>
                </a:schemeClr>
              </a:solidFill>
              <a:latin typeface="Arial Black" panose="020B0A04020102020204" pitchFamily="34" charset="0"/>
            </a:endParaRPr>
          </a:p>
        </p:txBody>
      </p:sp>
      <p:sp>
        <p:nvSpPr>
          <p:cNvPr id="42" name="TextBox 30">
            <a:extLst>
              <a:ext uri="{FF2B5EF4-FFF2-40B4-BE49-F238E27FC236}">
                <a16:creationId xmlns:a16="http://schemas.microsoft.com/office/drawing/2014/main" id="{237A2FB5-B70D-D4A7-FED0-18113B3719DD}"/>
              </a:ext>
            </a:extLst>
          </p:cNvPr>
          <p:cNvSpPr txBox="1"/>
          <p:nvPr/>
        </p:nvSpPr>
        <p:spPr>
          <a:xfrm>
            <a:off x="4244363" y="4757189"/>
            <a:ext cx="3424080" cy="1323439"/>
          </a:xfrm>
          <a:prstGeom prst="rect">
            <a:avLst/>
          </a:prstGeom>
          <a:noFill/>
        </p:spPr>
        <p:txBody>
          <a:bodyPr wrap="square">
            <a:spAutoFit/>
          </a:bodyPr>
          <a:lstStyle/>
          <a:p>
            <a:pPr algn="ctr"/>
            <a:r>
              <a:rPr lang="ro-RO" sz="4000" dirty="0" smtClean="0">
                <a:solidFill>
                  <a:schemeClr val="accent1">
                    <a:lumMod val="50000"/>
                  </a:schemeClr>
                </a:solidFill>
                <a:latin typeface="Arial Black" panose="020B0A04020102020204" pitchFamily="34" charset="0"/>
              </a:rPr>
              <a:t>3 600</a:t>
            </a:r>
            <a:endParaRPr lang="ro-RO" sz="4000" dirty="0">
              <a:solidFill>
                <a:schemeClr val="accent1">
                  <a:lumMod val="50000"/>
                </a:schemeClr>
              </a:solidFill>
              <a:latin typeface="Arial Black" panose="020B0A04020102020204" pitchFamily="34" charset="0"/>
            </a:endParaRPr>
          </a:p>
          <a:p>
            <a:pPr algn="ctr"/>
            <a:r>
              <a:rPr lang="ro-RO" sz="4000" dirty="0">
                <a:solidFill>
                  <a:schemeClr val="accent1">
                    <a:lumMod val="50000"/>
                  </a:schemeClr>
                </a:solidFill>
                <a:latin typeface="Arial Black" panose="020B0A04020102020204" pitchFamily="34" charset="0"/>
              </a:rPr>
              <a:t>lei</a:t>
            </a:r>
            <a:endParaRPr lang="en-US" sz="4000" dirty="0">
              <a:solidFill>
                <a:schemeClr val="accent1">
                  <a:lumMod val="50000"/>
                </a:schemeClr>
              </a:solidFill>
              <a:latin typeface="Arial Black" panose="020B0A04020102020204" pitchFamily="34" charset="0"/>
            </a:endParaRPr>
          </a:p>
        </p:txBody>
      </p:sp>
      <p:sp>
        <p:nvSpPr>
          <p:cNvPr id="44" name="TextBox 31">
            <a:extLst>
              <a:ext uri="{FF2B5EF4-FFF2-40B4-BE49-F238E27FC236}">
                <a16:creationId xmlns:a16="http://schemas.microsoft.com/office/drawing/2014/main" id="{061E858B-52EB-ABEC-A16A-2CA873B4E648}"/>
              </a:ext>
            </a:extLst>
          </p:cNvPr>
          <p:cNvSpPr txBox="1"/>
          <p:nvPr/>
        </p:nvSpPr>
        <p:spPr>
          <a:xfrm>
            <a:off x="7668443" y="4757189"/>
            <a:ext cx="3424080" cy="1323439"/>
          </a:xfrm>
          <a:prstGeom prst="rect">
            <a:avLst/>
          </a:prstGeom>
          <a:noFill/>
        </p:spPr>
        <p:txBody>
          <a:bodyPr wrap="square">
            <a:spAutoFit/>
          </a:bodyPr>
          <a:lstStyle/>
          <a:p>
            <a:pPr algn="ctr"/>
            <a:r>
              <a:rPr lang="ro-RO" sz="4000" dirty="0" smtClean="0">
                <a:solidFill>
                  <a:schemeClr val="accent1">
                    <a:lumMod val="50000"/>
                  </a:schemeClr>
                </a:solidFill>
                <a:latin typeface="Arial Black" panose="020B0A04020102020204" pitchFamily="34" charset="0"/>
              </a:rPr>
              <a:t>133 000</a:t>
            </a:r>
            <a:endParaRPr lang="ro-RO" sz="4000" dirty="0">
              <a:solidFill>
                <a:schemeClr val="accent1">
                  <a:lumMod val="50000"/>
                </a:schemeClr>
              </a:solidFill>
              <a:latin typeface="Arial Black" panose="020B0A04020102020204" pitchFamily="34" charset="0"/>
            </a:endParaRPr>
          </a:p>
          <a:p>
            <a:pPr algn="ctr"/>
            <a:r>
              <a:rPr lang="ro-RO" sz="4000" dirty="0">
                <a:solidFill>
                  <a:schemeClr val="accent1">
                    <a:lumMod val="50000"/>
                  </a:schemeClr>
                </a:solidFill>
                <a:latin typeface="Arial Black" panose="020B0A04020102020204" pitchFamily="34" charset="0"/>
              </a:rPr>
              <a:t>lei</a:t>
            </a:r>
            <a:endParaRPr lang="en-US" sz="4000" dirty="0">
              <a:solidFill>
                <a:schemeClr val="accent1">
                  <a:lumMod val="50000"/>
                </a:schemeClr>
              </a:solidFill>
              <a:latin typeface="Arial Black" panose="020B0A04020102020204" pitchFamily="34" charset="0"/>
            </a:endParaRPr>
          </a:p>
        </p:txBody>
      </p:sp>
      <p:sp>
        <p:nvSpPr>
          <p:cNvPr id="3" name="Speech Bubble: Rectangle 2">
            <a:extLst>
              <a:ext uri="{FF2B5EF4-FFF2-40B4-BE49-F238E27FC236}">
                <a16:creationId xmlns:a16="http://schemas.microsoft.com/office/drawing/2014/main" id="{8E874E26-630C-3F3A-0D89-25EFFC636632}"/>
              </a:ext>
            </a:extLst>
          </p:cNvPr>
          <p:cNvSpPr/>
          <p:nvPr/>
        </p:nvSpPr>
        <p:spPr>
          <a:xfrm>
            <a:off x="209550" y="1773851"/>
            <a:ext cx="2329961"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DEEE7DB6-4D8D-4358-9612-D2756C75EC32}"/>
              </a:ext>
            </a:extLst>
          </p:cNvPr>
          <p:cNvSpPr txBox="1"/>
          <p:nvPr/>
        </p:nvSpPr>
        <p:spPr>
          <a:xfrm>
            <a:off x="448745" y="1980903"/>
            <a:ext cx="2146853" cy="584775"/>
          </a:xfrm>
          <a:prstGeom prst="rect">
            <a:avLst/>
          </a:prstGeom>
          <a:noFill/>
        </p:spPr>
        <p:txBody>
          <a:bodyPr wrap="square" rtlCol="0">
            <a:spAutoFit/>
          </a:bodyPr>
          <a:lstStyle/>
          <a:p>
            <a:r>
              <a:rPr lang="ro-MD" sz="3200" b="1" dirty="0" smtClean="0">
                <a:solidFill>
                  <a:schemeClr val="bg1"/>
                </a:solidFill>
              </a:rPr>
              <a:t>1</a:t>
            </a:r>
            <a:r>
              <a:rPr lang="ro-RO" sz="3200" b="1" dirty="0" smtClean="0">
                <a:solidFill>
                  <a:schemeClr val="bg1"/>
                </a:solidFill>
              </a:rPr>
              <a:t> Angajat</a:t>
            </a:r>
            <a:endParaRPr lang="en-US" sz="3200" b="1" dirty="0">
              <a:solidFill>
                <a:schemeClr val="bg1"/>
              </a:solidFill>
            </a:endParaRPr>
          </a:p>
        </p:txBody>
      </p:sp>
    </p:spTree>
    <p:extLst>
      <p:ext uri="{BB962C8B-B14F-4D97-AF65-F5344CB8AC3E}">
        <p14:creationId xmlns:p14="http://schemas.microsoft.com/office/powerpoint/2010/main" val="34784546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849C58E-0563-4B06-9455-6BDCAB9202B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09550" y="6096000"/>
            <a:ext cx="1577439" cy="472178"/>
          </a:xfrm>
          <a:prstGeom prst="rect">
            <a:avLst/>
          </a:prstGeom>
        </p:spPr>
      </p:pic>
      <p:pic>
        <p:nvPicPr>
          <p:cNvPr id="6" name="Picture 5">
            <a:extLst>
              <a:ext uri="{FF2B5EF4-FFF2-40B4-BE49-F238E27FC236}">
                <a16:creationId xmlns:a16="http://schemas.microsoft.com/office/drawing/2014/main" id="{D05C4A81-6A7E-4B7D-AFCA-50C08C75F1DA}"/>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786989" y="6032051"/>
            <a:ext cx="1200150" cy="600075"/>
          </a:xfrm>
          <a:prstGeom prst="rect">
            <a:avLst/>
          </a:prstGeom>
        </p:spPr>
      </p:pic>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sp>
        <p:nvSpPr>
          <p:cNvPr id="9" name="TextBox 8">
            <a:extLst>
              <a:ext uri="{FF2B5EF4-FFF2-40B4-BE49-F238E27FC236}">
                <a16:creationId xmlns:a16="http://schemas.microsoft.com/office/drawing/2014/main" id="{07C7778F-3DD4-4BFD-A605-6868364E5708}"/>
              </a:ext>
            </a:extLst>
          </p:cNvPr>
          <p:cNvSpPr txBox="1"/>
          <p:nvPr/>
        </p:nvSpPr>
        <p:spPr>
          <a:xfrm>
            <a:off x="209550" y="1128405"/>
            <a:ext cx="11829122" cy="646331"/>
          </a:xfrm>
          <a:prstGeom prst="rect">
            <a:avLst/>
          </a:prstGeom>
          <a:noFill/>
        </p:spPr>
        <p:txBody>
          <a:bodyPr wrap="square" lIns="91440" tIns="45720" rIns="91440" bIns="45720" rtlCol="0" anchor="t">
            <a:spAutoFit/>
          </a:bodyPr>
          <a:lstStyle/>
          <a:p>
            <a:pPr algn="ctr"/>
            <a:r>
              <a:rPr lang="ro-RO" sz="3600" b="1" dirty="0" smtClean="0">
                <a:solidFill>
                  <a:schemeClr val="accent2"/>
                </a:solidFill>
              </a:rPr>
              <a:t>Centrul de Creație și Agrement</a:t>
            </a:r>
            <a:endParaRPr lang="ro-RO" dirty="0">
              <a:solidFill>
                <a:schemeClr val="accent2"/>
              </a:solidFill>
            </a:endParaRPr>
          </a:p>
        </p:txBody>
      </p:sp>
      <p:sp>
        <p:nvSpPr>
          <p:cNvPr id="10" name="TextBox 9">
            <a:extLst>
              <a:ext uri="{FF2B5EF4-FFF2-40B4-BE49-F238E27FC236}">
                <a16:creationId xmlns:a16="http://schemas.microsoft.com/office/drawing/2014/main" id="{2957FDB9-2CD0-427A-AA92-2FD2E4A83429}"/>
              </a:ext>
            </a:extLst>
          </p:cNvPr>
          <p:cNvSpPr txBox="1"/>
          <p:nvPr/>
        </p:nvSpPr>
        <p:spPr>
          <a:xfrm>
            <a:off x="2923711" y="1743526"/>
            <a:ext cx="6400800" cy="707886"/>
          </a:xfrm>
          <a:prstGeom prst="rect">
            <a:avLst/>
          </a:prstGeom>
          <a:noFill/>
        </p:spPr>
        <p:txBody>
          <a:bodyPr wrap="square" lIns="91440" tIns="45720" rIns="91440" bIns="45720" anchor="t">
            <a:spAutoFit/>
          </a:bodyPr>
          <a:lstStyle/>
          <a:p>
            <a:pPr algn="ctr"/>
            <a:r>
              <a:rPr lang="ro-MD" sz="4000" dirty="0" smtClean="0">
                <a:solidFill>
                  <a:schemeClr val="accent1">
                    <a:lumMod val="50000"/>
                  </a:schemeClr>
                </a:solidFill>
                <a:latin typeface="Arial Black"/>
              </a:rPr>
              <a:t>800 600 </a:t>
            </a:r>
            <a:r>
              <a:rPr lang="ro-RO" sz="4000" dirty="0" smtClean="0">
                <a:solidFill>
                  <a:schemeClr val="accent1">
                    <a:lumMod val="50000"/>
                  </a:schemeClr>
                </a:solidFill>
                <a:latin typeface="Arial Black"/>
              </a:rPr>
              <a:t>lei</a:t>
            </a:r>
            <a:endParaRPr lang="en-US" sz="4000" dirty="0">
              <a:solidFill>
                <a:schemeClr val="accent1">
                  <a:lumMod val="50000"/>
                </a:schemeClr>
              </a:solidFill>
              <a:latin typeface="Arial Black"/>
            </a:endParaRPr>
          </a:p>
        </p:txBody>
      </p:sp>
      <p:sp>
        <p:nvSpPr>
          <p:cNvPr id="21" name="TextBox 20">
            <a:extLst>
              <a:ext uri="{FF2B5EF4-FFF2-40B4-BE49-F238E27FC236}">
                <a16:creationId xmlns:a16="http://schemas.microsoft.com/office/drawing/2014/main" id="{7003676B-867A-4791-9DCF-523CEA76B5A4}"/>
              </a:ext>
            </a:extLst>
          </p:cNvPr>
          <p:cNvSpPr txBox="1"/>
          <p:nvPr/>
        </p:nvSpPr>
        <p:spPr>
          <a:xfrm>
            <a:off x="9412357" y="1391211"/>
            <a:ext cx="2570093" cy="584775"/>
          </a:xfrm>
          <a:prstGeom prst="rect">
            <a:avLst/>
          </a:prstGeom>
          <a:noFill/>
        </p:spPr>
        <p:txBody>
          <a:bodyPr wrap="square" rtlCol="0">
            <a:spAutoFit/>
          </a:bodyPr>
          <a:lstStyle/>
          <a:p>
            <a:r>
              <a:rPr lang="en-US" sz="3200" b="1">
                <a:solidFill>
                  <a:schemeClr val="bg1"/>
                </a:solidFill>
              </a:rPr>
              <a:t>xxx</a:t>
            </a:r>
            <a:r>
              <a:rPr lang="ro-RO" sz="3200" b="1">
                <a:solidFill>
                  <a:schemeClr val="bg1"/>
                </a:solidFill>
              </a:rPr>
              <a:t> lei/ copil</a:t>
            </a:r>
            <a:endParaRPr lang="en-US" sz="3200" b="1">
              <a:solidFill>
                <a:schemeClr val="bg1"/>
              </a:solidFill>
            </a:endParaRPr>
          </a:p>
        </p:txBody>
      </p:sp>
      <p:cxnSp>
        <p:nvCxnSpPr>
          <p:cNvPr id="12" name="Straight Connector 2">
            <a:extLst>
              <a:ext uri="{FF2B5EF4-FFF2-40B4-BE49-F238E27FC236}">
                <a16:creationId xmlns:a16="http://schemas.microsoft.com/office/drawing/2014/main" id="{1014CFD1-BBF9-5407-52B1-EEAD1E679B6F}"/>
              </a:ext>
            </a:extLst>
          </p:cNvPr>
          <p:cNvCxnSpPr>
            <a:cxnSpLocks/>
          </p:cNvCxnSpPr>
          <p:nvPr/>
        </p:nvCxnSpPr>
        <p:spPr>
          <a:xfrm flipH="1">
            <a:off x="6124111" y="2315123"/>
            <a:ext cx="1" cy="1233897"/>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0">
            <a:extLst>
              <a:ext uri="{FF2B5EF4-FFF2-40B4-BE49-F238E27FC236}">
                <a16:creationId xmlns:a16="http://schemas.microsoft.com/office/drawing/2014/main" id="{02AA95F0-29FD-CC8B-C8F9-32E27596CDE6}"/>
              </a:ext>
            </a:extLst>
          </p:cNvPr>
          <p:cNvCxnSpPr>
            <a:cxnSpLocks/>
          </p:cNvCxnSpPr>
          <p:nvPr/>
        </p:nvCxnSpPr>
        <p:spPr>
          <a:xfrm>
            <a:off x="2379921" y="2826316"/>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11">
            <a:extLst>
              <a:ext uri="{FF2B5EF4-FFF2-40B4-BE49-F238E27FC236}">
                <a16:creationId xmlns:a16="http://schemas.microsoft.com/office/drawing/2014/main" id="{DE1B16D0-5995-B172-5CA1-ED13193A30CA}"/>
              </a:ext>
            </a:extLst>
          </p:cNvPr>
          <p:cNvCxnSpPr>
            <a:cxnSpLocks/>
          </p:cNvCxnSpPr>
          <p:nvPr/>
        </p:nvCxnSpPr>
        <p:spPr>
          <a:xfrm>
            <a:off x="9310967" y="2782258"/>
            <a:ext cx="0" cy="804656"/>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12">
            <a:extLst>
              <a:ext uri="{FF2B5EF4-FFF2-40B4-BE49-F238E27FC236}">
                <a16:creationId xmlns:a16="http://schemas.microsoft.com/office/drawing/2014/main" id="{40BC1363-E6A5-6AD2-F2CD-3D77957D654C}"/>
              </a:ext>
            </a:extLst>
          </p:cNvPr>
          <p:cNvCxnSpPr>
            <a:cxnSpLocks/>
          </p:cNvCxnSpPr>
          <p:nvPr/>
        </p:nvCxnSpPr>
        <p:spPr>
          <a:xfrm flipV="1">
            <a:off x="2365479" y="2782258"/>
            <a:ext cx="6959032" cy="44057"/>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9" name="TextBox 16">
            <a:extLst>
              <a:ext uri="{FF2B5EF4-FFF2-40B4-BE49-F238E27FC236}">
                <a16:creationId xmlns:a16="http://schemas.microsoft.com/office/drawing/2014/main" id="{0C161A92-F9A5-A0F1-768E-BB0C74D94306}"/>
              </a:ext>
            </a:extLst>
          </p:cNvPr>
          <p:cNvSpPr txBox="1"/>
          <p:nvPr/>
        </p:nvSpPr>
        <p:spPr>
          <a:xfrm>
            <a:off x="1478880" y="3686419"/>
            <a:ext cx="1800493" cy="646331"/>
          </a:xfrm>
          <a:prstGeom prst="rect">
            <a:avLst/>
          </a:prstGeom>
          <a:noFill/>
        </p:spPr>
        <p:txBody>
          <a:bodyPr wrap="none" rtlCol="0">
            <a:spAutoFit/>
          </a:bodyPr>
          <a:lstStyle/>
          <a:p>
            <a:r>
              <a:rPr lang="ro-RO" sz="3600" b="1">
                <a:solidFill>
                  <a:schemeClr val="accent1">
                    <a:lumMod val="50000"/>
                  </a:schemeClr>
                </a:solidFill>
                <a:latin typeface="Arial Black" panose="020B0A04020102020204" pitchFamily="34" charset="0"/>
              </a:rPr>
              <a:t>Salarii</a:t>
            </a:r>
            <a:endParaRPr lang="en-US" sz="3600" b="1">
              <a:solidFill>
                <a:schemeClr val="accent1">
                  <a:lumMod val="50000"/>
                </a:schemeClr>
              </a:solidFill>
              <a:latin typeface="Arial Black" panose="020B0A04020102020204" pitchFamily="34" charset="0"/>
            </a:endParaRPr>
          </a:p>
        </p:txBody>
      </p:sp>
      <p:sp>
        <p:nvSpPr>
          <p:cNvPr id="34" name="TextBox 21">
            <a:extLst>
              <a:ext uri="{FF2B5EF4-FFF2-40B4-BE49-F238E27FC236}">
                <a16:creationId xmlns:a16="http://schemas.microsoft.com/office/drawing/2014/main" id="{CE28C55C-1354-17D5-DD4C-3751DF42E989}"/>
              </a:ext>
            </a:extLst>
          </p:cNvPr>
          <p:cNvSpPr txBox="1"/>
          <p:nvPr/>
        </p:nvSpPr>
        <p:spPr>
          <a:xfrm>
            <a:off x="7668444" y="3686419"/>
            <a:ext cx="4314006" cy="1077218"/>
          </a:xfrm>
          <a:prstGeom prst="rect">
            <a:avLst/>
          </a:prstGeom>
          <a:noFill/>
        </p:spPr>
        <p:txBody>
          <a:bodyPr wrap="square" rtlCol="0">
            <a:spAutoFit/>
          </a:bodyPr>
          <a:lstStyle/>
          <a:p>
            <a:pPr algn="ctr"/>
            <a:r>
              <a:rPr lang="ro-RO" sz="3200" b="1" dirty="0" smtClean="0">
                <a:solidFill>
                  <a:schemeClr val="accent1">
                    <a:lumMod val="50000"/>
                  </a:schemeClr>
                </a:solidFill>
                <a:latin typeface="Arial Black" panose="020B0A04020102020204" pitchFamily="34" charset="0"/>
              </a:rPr>
              <a:t>Procurarea mater. de uz gospod.</a:t>
            </a:r>
            <a:endParaRPr lang="en-US" sz="3200" b="1" dirty="0">
              <a:solidFill>
                <a:schemeClr val="accent1">
                  <a:lumMod val="50000"/>
                </a:schemeClr>
              </a:solidFill>
              <a:latin typeface="Arial Black" panose="020B0A04020102020204" pitchFamily="34" charset="0"/>
            </a:endParaRPr>
          </a:p>
        </p:txBody>
      </p:sp>
      <p:sp>
        <p:nvSpPr>
          <p:cNvPr id="36" name="TextBox 22">
            <a:extLst>
              <a:ext uri="{FF2B5EF4-FFF2-40B4-BE49-F238E27FC236}">
                <a16:creationId xmlns:a16="http://schemas.microsoft.com/office/drawing/2014/main" id="{157170B7-4266-E6EF-0D1B-EB2A746DB334}"/>
              </a:ext>
            </a:extLst>
          </p:cNvPr>
          <p:cNvSpPr txBox="1"/>
          <p:nvPr/>
        </p:nvSpPr>
        <p:spPr>
          <a:xfrm>
            <a:off x="4651517" y="3686419"/>
            <a:ext cx="2951922" cy="1200329"/>
          </a:xfrm>
          <a:prstGeom prst="rect">
            <a:avLst/>
          </a:prstGeom>
          <a:noFill/>
        </p:spPr>
        <p:txBody>
          <a:bodyPr wrap="square" rtlCol="0">
            <a:spAutoFit/>
          </a:bodyPr>
          <a:lstStyle/>
          <a:p>
            <a:pPr algn="ctr"/>
            <a:r>
              <a:rPr lang="ro-RO" sz="3600" b="1">
                <a:solidFill>
                  <a:schemeClr val="accent1">
                    <a:lumMod val="50000"/>
                  </a:schemeClr>
                </a:solidFill>
                <a:latin typeface="Arial Black" panose="020B0A04020102020204" pitchFamily="34" charset="0"/>
              </a:rPr>
              <a:t>Servicii </a:t>
            </a:r>
          </a:p>
          <a:p>
            <a:pPr algn="ctr"/>
            <a:r>
              <a:rPr lang="ro-RO" sz="3600" b="1">
                <a:solidFill>
                  <a:schemeClr val="accent1">
                    <a:lumMod val="50000"/>
                  </a:schemeClr>
                </a:solidFill>
                <a:latin typeface="Arial Black" panose="020B0A04020102020204" pitchFamily="34" charset="0"/>
              </a:rPr>
              <a:t>comunale</a:t>
            </a:r>
            <a:endParaRPr lang="en-US" sz="3600" b="1">
              <a:solidFill>
                <a:schemeClr val="accent1">
                  <a:lumMod val="50000"/>
                </a:schemeClr>
              </a:solidFill>
              <a:latin typeface="Arial Black" panose="020B0A04020102020204" pitchFamily="34" charset="0"/>
            </a:endParaRPr>
          </a:p>
        </p:txBody>
      </p:sp>
      <p:sp>
        <p:nvSpPr>
          <p:cNvPr id="38" name="TextBox 29">
            <a:extLst>
              <a:ext uri="{FF2B5EF4-FFF2-40B4-BE49-F238E27FC236}">
                <a16:creationId xmlns:a16="http://schemas.microsoft.com/office/drawing/2014/main" id="{C734F91F-EE46-9B24-5A54-E4C5519EA80A}"/>
              </a:ext>
            </a:extLst>
          </p:cNvPr>
          <p:cNvSpPr txBox="1"/>
          <p:nvPr/>
        </p:nvSpPr>
        <p:spPr>
          <a:xfrm>
            <a:off x="429524" y="4733125"/>
            <a:ext cx="3424080" cy="1323439"/>
          </a:xfrm>
          <a:prstGeom prst="rect">
            <a:avLst/>
          </a:prstGeom>
          <a:noFill/>
        </p:spPr>
        <p:txBody>
          <a:bodyPr wrap="square">
            <a:spAutoFit/>
          </a:bodyPr>
          <a:lstStyle/>
          <a:p>
            <a:pPr algn="ctr"/>
            <a:r>
              <a:rPr lang="ro-RO" sz="4000" dirty="0" smtClean="0">
                <a:solidFill>
                  <a:schemeClr val="accent1">
                    <a:lumMod val="50000"/>
                  </a:schemeClr>
                </a:solidFill>
                <a:latin typeface="Arial Black" panose="020B0A04020102020204" pitchFamily="34" charset="0"/>
              </a:rPr>
              <a:t>660 400</a:t>
            </a:r>
            <a:endParaRPr lang="ro-RO" sz="4000" dirty="0">
              <a:solidFill>
                <a:schemeClr val="accent1">
                  <a:lumMod val="50000"/>
                </a:schemeClr>
              </a:solidFill>
              <a:latin typeface="Arial Black" panose="020B0A04020102020204" pitchFamily="34" charset="0"/>
            </a:endParaRPr>
          </a:p>
          <a:p>
            <a:pPr algn="ctr"/>
            <a:r>
              <a:rPr lang="ro-RO" sz="4000" dirty="0">
                <a:solidFill>
                  <a:schemeClr val="accent1">
                    <a:lumMod val="50000"/>
                  </a:schemeClr>
                </a:solidFill>
                <a:latin typeface="Arial Black" panose="020B0A04020102020204" pitchFamily="34" charset="0"/>
              </a:rPr>
              <a:t>lei</a:t>
            </a:r>
            <a:endParaRPr lang="en-US" sz="4000" dirty="0">
              <a:solidFill>
                <a:schemeClr val="accent1">
                  <a:lumMod val="50000"/>
                </a:schemeClr>
              </a:solidFill>
              <a:latin typeface="Arial Black" panose="020B0A04020102020204" pitchFamily="34" charset="0"/>
            </a:endParaRPr>
          </a:p>
        </p:txBody>
      </p:sp>
      <p:sp>
        <p:nvSpPr>
          <p:cNvPr id="40" name="TextBox 30">
            <a:extLst>
              <a:ext uri="{FF2B5EF4-FFF2-40B4-BE49-F238E27FC236}">
                <a16:creationId xmlns:a16="http://schemas.microsoft.com/office/drawing/2014/main" id="{162BED67-0F2B-BDFF-570A-F1AA99803894}"/>
              </a:ext>
            </a:extLst>
          </p:cNvPr>
          <p:cNvSpPr txBox="1"/>
          <p:nvPr/>
        </p:nvSpPr>
        <p:spPr>
          <a:xfrm>
            <a:off x="4244363" y="4733125"/>
            <a:ext cx="3424080" cy="1323439"/>
          </a:xfrm>
          <a:prstGeom prst="rect">
            <a:avLst/>
          </a:prstGeom>
          <a:noFill/>
        </p:spPr>
        <p:txBody>
          <a:bodyPr wrap="square">
            <a:spAutoFit/>
          </a:bodyPr>
          <a:lstStyle/>
          <a:p>
            <a:pPr algn="ctr"/>
            <a:r>
              <a:rPr lang="ro-RO" sz="4000" dirty="0" smtClean="0">
                <a:solidFill>
                  <a:schemeClr val="accent1">
                    <a:lumMod val="50000"/>
                  </a:schemeClr>
                </a:solidFill>
                <a:latin typeface="Arial Black" panose="020B0A04020102020204" pitchFamily="34" charset="0"/>
              </a:rPr>
              <a:t>85 200</a:t>
            </a:r>
            <a:endParaRPr lang="ro-RO" sz="4000" dirty="0">
              <a:solidFill>
                <a:schemeClr val="accent1">
                  <a:lumMod val="50000"/>
                </a:schemeClr>
              </a:solidFill>
              <a:latin typeface="Arial Black" panose="020B0A04020102020204" pitchFamily="34" charset="0"/>
            </a:endParaRPr>
          </a:p>
          <a:p>
            <a:pPr algn="ctr"/>
            <a:r>
              <a:rPr lang="ro-RO" sz="4000" dirty="0">
                <a:solidFill>
                  <a:schemeClr val="accent1">
                    <a:lumMod val="50000"/>
                  </a:schemeClr>
                </a:solidFill>
                <a:latin typeface="Arial Black" panose="020B0A04020102020204" pitchFamily="34" charset="0"/>
              </a:rPr>
              <a:t>lei</a:t>
            </a:r>
            <a:endParaRPr lang="en-US" sz="4000" dirty="0">
              <a:solidFill>
                <a:schemeClr val="accent1">
                  <a:lumMod val="50000"/>
                </a:schemeClr>
              </a:solidFill>
              <a:latin typeface="Arial Black" panose="020B0A04020102020204" pitchFamily="34" charset="0"/>
            </a:endParaRPr>
          </a:p>
        </p:txBody>
      </p:sp>
      <p:sp>
        <p:nvSpPr>
          <p:cNvPr id="42" name="TextBox 31">
            <a:extLst>
              <a:ext uri="{FF2B5EF4-FFF2-40B4-BE49-F238E27FC236}">
                <a16:creationId xmlns:a16="http://schemas.microsoft.com/office/drawing/2014/main" id="{B9B09F5A-FCC0-3069-100D-5E5C0D19C558}"/>
              </a:ext>
            </a:extLst>
          </p:cNvPr>
          <p:cNvSpPr txBox="1"/>
          <p:nvPr/>
        </p:nvSpPr>
        <p:spPr>
          <a:xfrm>
            <a:off x="7668443" y="4733125"/>
            <a:ext cx="3424080" cy="1323439"/>
          </a:xfrm>
          <a:prstGeom prst="rect">
            <a:avLst/>
          </a:prstGeom>
          <a:noFill/>
        </p:spPr>
        <p:txBody>
          <a:bodyPr wrap="square">
            <a:spAutoFit/>
          </a:bodyPr>
          <a:lstStyle/>
          <a:p>
            <a:pPr algn="ctr"/>
            <a:r>
              <a:rPr lang="ro-RO" sz="4000" dirty="0" smtClean="0">
                <a:solidFill>
                  <a:schemeClr val="accent1">
                    <a:lumMod val="50000"/>
                  </a:schemeClr>
                </a:solidFill>
                <a:latin typeface="Arial Black" panose="020B0A04020102020204" pitchFamily="34" charset="0"/>
              </a:rPr>
              <a:t>55 000</a:t>
            </a:r>
            <a:endParaRPr lang="ro-RO" sz="4000" dirty="0">
              <a:solidFill>
                <a:schemeClr val="accent1">
                  <a:lumMod val="50000"/>
                </a:schemeClr>
              </a:solidFill>
              <a:latin typeface="Arial Black" panose="020B0A04020102020204" pitchFamily="34" charset="0"/>
            </a:endParaRPr>
          </a:p>
          <a:p>
            <a:pPr algn="ctr"/>
            <a:r>
              <a:rPr lang="ro-RO" sz="4000" dirty="0">
                <a:solidFill>
                  <a:schemeClr val="accent1">
                    <a:lumMod val="50000"/>
                  </a:schemeClr>
                </a:solidFill>
                <a:latin typeface="Arial Black" panose="020B0A04020102020204" pitchFamily="34" charset="0"/>
              </a:rPr>
              <a:t>lei</a:t>
            </a:r>
            <a:endParaRPr lang="en-US" sz="4000" dirty="0">
              <a:solidFill>
                <a:schemeClr val="accent1">
                  <a:lumMod val="50000"/>
                </a:schemeClr>
              </a:solidFill>
              <a:latin typeface="Arial Black" panose="020B0A04020102020204" pitchFamily="34" charset="0"/>
            </a:endParaRPr>
          </a:p>
        </p:txBody>
      </p:sp>
      <p:sp>
        <p:nvSpPr>
          <p:cNvPr id="2" name="Speech Bubble: Rectangle 1">
            <a:extLst>
              <a:ext uri="{FF2B5EF4-FFF2-40B4-BE49-F238E27FC236}">
                <a16:creationId xmlns:a16="http://schemas.microsoft.com/office/drawing/2014/main" id="{E5A3D569-2765-5B05-B51F-8DD6C4334297}"/>
              </a:ext>
            </a:extLst>
          </p:cNvPr>
          <p:cNvSpPr/>
          <p:nvPr/>
        </p:nvSpPr>
        <p:spPr>
          <a:xfrm>
            <a:off x="72216" y="1743526"/>
            <a:ext cx="2329961"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69696882-D75A-012D-98D0-3E9371A40215}"/>
              </a:ext>
            </a:extLst>
          </p:cNvPr>
          <p:cNvSpPr txBox="1"/>
          <p:nvPr/>
        </p:nvSpPr>
        <p:spPr>
          <a:xfrm>
            <a:off x="184387" y="1891417"/>
            <a:ext cx="2146853" cy="584775"/>
          </a:xfrm>
          <a:prstGeom prst="rect">
            <a:avLst/>
          </a:prstGeom>
          <a:noFill/>
        </p:spPr>
        <p:txBody>
          <a:bodyPr wrap="square" rtlCol="0">
            <a:spAutoFit/>
          </a:bodyPr>
          <a:lstStyle/>
          <a:p>
            <a:r>
              <a:rPr lang="ro-MD" sz="3200" b="1" dirty="0" smtClean="0">
                <a:solidFill>
                  <a:schemeClr val="bg1"/>
                </a:solidFill>
              </a:rPr>
              <a:t>4</a:t>
            </a:r>
            <a:r>
              <a:rPr lang="ro-RO" sz="3200" b="1" dirty="0" smtClean="0">
                <a:solidFill>
                  <a:schemeClr val="bg1"/>
                </a:solidFill>
              </a:rPr>
              <a:t> </a:t>
            </a:r>
            <a:r>
              <a:rPr lang="ro-RO" sz="3200" b="1" dirty="0">
                <a:solidFill>
                  <a:schemeClr val="bg1"/>
                </a:solidFill>
              </a:rPr>
              <a:t>Angajați</a:t>
            </a:r>
            <a:endParaRPr lang="en-US" sz="3200" b="1" dirty="0">
              <a:solidFill>
                <a:schemeClr val="bg1"/>
              </a:solidFill>
            </a:endParaRPr>
          </a:p>
        </p:txBody>
      </p:sp>
    </p:spTree>
    <p:extLst>
      <p:ext uri="{BB962C8B-B14F-4D97-AF65-F5344CB8AC3E}">
        <p14:creationId xmlns:p14="http://schemas.microsoft.com/office/powerpoint/2010/main" val="13475692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849C58E-0563-4B06-9455-6BDCAB9202B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09550" y="6096000"/>
            <a:ext cx="1577439" cy="472178"/>
          </a:xfrm>
          <a:prstGeom prst="rect">
            <a:avLst/>
          </a:prstGeom>
        </p:spPr>
      </p:pic>
      <p:pic>
        <p:nvPicPr>
          <p:cNvPr id="6" name="Picture 5">
            <a:extLst>
              <a:ext uri="{FF2B5EF4-FFF2-40B4-BE49-F238E27FC236}">
                <a16:creationId xmlns:a16="http://schemas.microsoft.com/office/drawing/2014/main" id="{D05C4A81-6A7E-4B7D-AFCA-50C08C75F1DA}"/>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786989" y="6032051"/>
            <a:ext cx="1200150" cy="600075"/>
          </a:xfrm>
          <a:prstGeom prst="rect">
            <a:avLst/>
          </a:prstGeom>
        </p:spPr>
      </p:pic>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642493"/>
          </a:xfrm>
        </p:spPr>
        <p:txBody>
          <a:bodyPr anchor="t">
            <a:normAutofit/>
          </a:bodyPr>
          <a:lstStyle/>
          <a:p>
            <a:pPr algn="ctr"/>
            <a:r>
              <a:rPr lang="ro-RO" sz="2800" dirty="0">
                <a:solidFill>
                  <a:schemeClr val="bg1"/>
                </a:solidFill>
                <a:latin typeface="Arial Black" panose="020B0A04020102020204" pitchFamily="34" charset="0"/>
              </a:rPr>
              <a:t>Cum cheltuim banii?</a:t>
            </a:r>
            <a:endParaRPr lang="en-US" sz="2800" dirty="0">
              <a:solidFill>
                <a:schemeClr val="bg1"/>
              </a:solidFill>
              <a:latin typeface="Arial Black" panose="020B0A04020102020204" pitchFamily="34" charset="0"/>
            </a:endParaRPr>
          </a:p>
        </p:txBody>
      </p:sp>
      <p:sp>
        <p:nvSpPr>
          <p:cNvPr id="20" name="TextBox 19">
            <a:extLst>
              <a:ext uri="{FF2B5EF4-FFF2-40B4-BE49-F238E27FC236}">
                <a16:creationId xmlns:a16="http://schemas.microsoft.com/office/drawing/2014/main" id="{F7C5CE97-6224-48BB-8EB4-5F7EDE7481E3}"/>
              </a:ext>
            </a:extLst>
          </p:cNvPr>
          <p:cNvSpPr txBox="1"/>
          <p:nvPr/>
        </p:nvSpPr>
        <p:spPr>
          <a:xfrm>
            <a:off x="75199" y="1083076"/>
            <a:ext cx="11829122" cy="461665"/>
          </a:xfrm>
          <a:prstGeom prst="rect">
            <a:avLst/>
          </a:prstGeom>
          <a:noFill/>
        </p:spPr>
        <p:txBody>
          <a:bodyPr wrap="square" rtlCol="0">
            <a:spAutoFit/>
          </a:bodyPr>
          <a:lstStyle/>
          <a:p>
            <a:pPr algn="ctr"/>
            <a:r>
              <a:rPr lang="ro-RO" sz="2400" b="1" dirty="0">
                <a:solidFill>
                  <a:schemeClr val="accent2"/>
                </a:solidFill>
              </a:rPr>
              <a:t>Activități planificate </a:t>
            </a:r>
            <a:r>
              <a:rPr lang="ro-RO" sz="2400" b="1" dirty="0" smtClean="0">
                <a:solidFill>
                  <a:schemeClr val="accent2"/>
                </a:solidFill>
              </a:rPr>
              <a:t>și </a:t>
            </a:r>
            <a:r>
              <a:rPr lang="ro-RO" sz="2400" b="1" dirty="0">
                <a:solidFill>
                  <a:schemeClr val="accent2"/>
                </a:solidFill>
              </a:rPr>
              <a:t>sport:</a:t>
            </a:r>
            <a:endParaRPr lang="en-US" sz="2400" b="1" dirty="0">
              <a:solidFill>
                <a:schemeClr val="accent2"/>
              </a:solidFill>
            </a:endParaRPr>
          </a:p>
        </p:txBody>
      </p:sp>
      <p:sp>
        <p:nvSpPr>
          <p:cNvPr id="19" name="TextBox 18">
            <a:extLst>
              <a:ext uri="{FF2B5EF4-FFF2-40B4-BE49-F238E27FC236}">
                <a16:creationId xmlns:a16="http://schemas.microsoft.com/office/drawing/2014/main" id="{C54D03B8-E66C-45C2-920F-9AF93E737D13}"/>
              </a:ext>
            </a:extLst>
          </p:cNvPr>
          <p:cNvSpPr txBox="1"/>
          <p:nvPr/>
        </p:nvSpPr>
        <p:spPr>
          <a:xfrm>
            <a:off x="499824" y="3079862"/>
            <a:ext cx="4412974" cy="1077218"/>
          </a:xfrm>
          <a:prstGeom prst="rect">
            <a:avLst/>
          </a:prstGeom>
          <a:noFill/>
        </p:spPr>
        <p:txBody>
          <a:bodyPr wrap="square" rtlCol="0">
            <a:spAutoFit/>
          </a:bodyPr>
          <a:lstStyle/>
          <a:p>
            <a:pPr algn="ctr"/>
            <a:r>
              <a:rPr lang="en-US" sz="3200" b="1" dirty="0">
                <a:solidFill>
                  <a:schemeClr val="bg1"/>
                </a:solidFill>
              </a:rPr>
              <a:t>xx</a:t>
            </a:r>
            <a:r>
              <a:rPr lang="ro-RO" sz="3200" b="1" dirty="0">
                <a:solidFill>
                  <a:schemeClr val="bg1"/>
                </a:solidFill>
              </a:rPr>
              <a:t> km de </a:t>
            </a:r>
            <a:br>
              <a:rPr lang="ro-RO" sz="3200" b="1" dirty="0">
                <a:solidFill>
                  <a:schemeClr val="bg1"/>
                </a:solidFill>
              </a:rPr>
            </a:br>
            <a:r>
              <a:rPr lang="ro-RO" sz="3200" b="1" dirty="0">
                <a:solidFill>
                  <a:schemeClr val="bg1"/>
                </a:solidFill>
              </a:rPr>
              <a:t>drum reparate</a:t>
            </a:r>
            <a:endParaRPr lang="en-US" sz="3200" b="1" dirty="0">
              <a:solidFill>
                <a:schemeClr val="bg1"/>
              </a:solidFill>
            </a:endParaRPr>
          </a:p>
        </p:txBody>
      </p:sp>
      <p:sp>
        <p:nvSpPr>
          <p:cNvPr id="24" name="TextBox 23">
            <a:extLst>
              <a:ext uri="{FF2B5EF4-FFF2-40B4-BE49-F238E27FC236}">
                <a16:creationId xmlns:a16="http://schemas.microsoft.com/office/drawing/2014/main" id="{440DFA24-E99F-4942-806B-AA0D7A0CBB8D}"/>
              </a:ext>
            </a:extLst>
          </p:cNvPr>
          <p:cNvSpPr txBox="1"/>
          <p:nvPr/>
        </p:nvSpPr>
        <p:spPr>
          <a:xfrm>
            <a:off x="233203" y="1291939"/>
            <a:ext cx="11829122" cy="6278642"/>
          </a:xfrm>
          <a:prstGeom prst="rect">
            <a:avLst/>
          </a:prstGeom>
          <a:noFill/>
        </p:spPr>
        <p:txBody>
          <a:bodyPr wrap="square" rtlCol="0">
            <a:spAutoFit/>
          </a:bodyPr>
          <a:lstStyle/>
          <a:p>
            <a:r>
              <a:rPr lang="ro-RO" sz="3200" b="1" dirty="0" smtClean="0">
                <a:solidFill>
                  <a:schemeClr val="bg1"/>
                </a:solidFill>
              </a:rPr>
              <a:t>-</a:t>
            </a:r>
            <a:r>
              <a:rPr lang="en-US" i="1" dirty="0" smtClean="0"/>
              <a:t>FRUMUSEȚEA  </a:t>
            </a:r>
            <a:r>
              <a:rPr lang="en-US" i="1" dirty="0"/>
              <a:t>SALVATOARE:  (</a:t>
            </a:r>
            <a:r>
              <a:rPr lang="en-US" dirty="0" err="1"/>
              <a:t>sărbatori</a:t>
            </a:r>
            <a:r>
              <a:rPr lang="en-US" dirty="0"/>
              <a:t> </a:t>
            </a:r>
            <a:r>
              <a:rPr lang="en-US" dirty="0" err="1"/>
              <a:t>și</a:t>
            </a:r>
            <a:r>
              <a:rPr lang="en-US" dirty="0"/>
              <a:t> </a:t>
            </a:r>
            <a:r>
              <a:rPr lang="en-US" dirty="0" err="1"/>
              <a:t>manifestări</a:t>
            </a:r>
            <a:r>
              <a:rPr lang="en-US" dirty="0"/>
              <a:t>  </a:t>
            </a:r>
            <a:r>
              <a:rPr lang="en-US" dirty="0" err="1" smtClean="0"/>
              <a:t>calendaristice</a:t>
            </a:r>
            <a:r>
              <a:rPr lang="en-US" dirty="0" smtClean="0"/>
              <a:t>)</a:t>
            </a:r>
            <a:r>
              <a:rPr lang="ro-RO" dirty="0"/>
              <a:t>.</a:t>
            </a:r>
            <a:r>
              <a:rPr lang="en-US" dirty="0" err="1" smtClean="0"/>
              <a:t>Desfășurarea</a:t>
            </a:r>
            <a:r>
              <a:rPr lang="en-US" dirty="0" smtClean="0"/>
              <a:t> </a:t>
            </a:r>
            <a:r>
              <a:rPr lang="en-US" dirty="0" err="1"/>
              <a:t>manifestarilor</a:t>
            </a:r>
            <a:r>
              <a:rPr lang="en-US" dirty="0"/>
              <a:t> de masa </a:t>
            </a:r>
            <a:r>
              <a:rPr lang="en-US" dirty="0" err="1"/>
              <a:t>către</a:t>
            </a:r>
            <a:r>
              <a:rPr lang="en-US" dirty="0"/>
              <a:t> </a:t>
            </a:r>
            <a:r>
              <a:rPr lang="en-US" dirty="0" err="1"/>
              <a:t>sărbatorile,obiceiurile</a:t>
            </a:r>
            <a:r>
              <a:rPr lang="en-US" dirty="0"/>
              <a:t> </a:t>
            </a:r>
            <a:r>
              <a:rPr lang="en-US" dirty="0" err="1"/>
              <a:t>datinilor</a:t>
            </a:r>
            <a:r>
              <a:rPr lang="en-US" dirty="0"/>
              <a:t> de </a:t>
            </a:r>
            <a:r>
              <a:rPr lang="en-US" dirty="0" err="1"/>
              <a:t>iarna</a:t>
            </a:r>
            <a:r>
              <a:rPr lang="en-US" dirty="0"/>
              <a:t> cu </a:t>
            </a:r>
            <a:r>
              <a:rPr lang="en-US" dirty="0" err="1" smtClean="0"/>
              <a:t>genericul</a:t>
            </a:r>
            <a:r>
              <a:rPr lang="en-US" dirty="0" smtClean="0"/>
              <a:t>:  “</a:t>
            </a:r>
            <a:r>
              <a:rPr lang="en-US" dirty="0" err="1" smtClean="0"/>
              <a:t>Pentru</a:t>
            </a:r>
            <a:r>
              <a:rPr lang="en-US" dirty="0" smtClean="0"/>
              <a:t> tine </a:t>
            </a:r>
            <a:r>
              <a:rPr lang="en-US" dirty="0" err="1" smtClean="0"/>
              <a:t>Doamne</a:t>
            </a:r>
            <a:r>
              <a:rPr lang="en-US" dirty="0" smtClean="0"/>
              <a:t>”</a:t>
            </a:r>
            <a:r>
              <a:rPr lang="ro-RO" dirty="0" smtClean="0"/>
              <a:t>- </a:t>
            </a:r>
            <a:r>
              <a:rPr lang="ro-RO" dirty="0" smtClean="0">
                <a:solidFill>
                  <a:srgbClr val="FF0000"/>
                </a:solidFill>
              </a:rPr>
              <a:t>35 000 lei</a:t>
            </a:r>
          </a:p>
          <a:p>
            <a:r>
              <a:rPr lang="en-US" dirty="0" smtClean="0"/>
              <a:t>“ </a:t>
            </a:r>
            <a:r>
              <a:rPr lang="en-US" dirty="0" err="1"/>
              <a:t>Ziua</a:t>
            </a:r>
            <a:r>
              <a:rPr lang="en-US" dirty="0"/>
              <a:t> </a:t>
            </a:r>
            <a:r>
              <a:rPr lang="en-US" dirty="0" err="1"/>
              <a:t>dragostei</a:t>
            </a:r>
            <a:r>
              <a:rPr lang="en-US" dirty="0"/>
              <a:t> </a:t>
            </a:r>
            <a:r>
              <a:rPr lang="en-US" dirty="0" err="1"/>
              <a:t>si</a:t>
            </a:r>
            <a:r>
              <a:rPr lang="en-US" dirty="0"/>
              <a:t> a </a:t>
            </a:r>
            <a:r>
              <a:rPr lang="en-US" dirty="0" err="1"/>
              <a:t>bunavoinței</a:t>
            </a:r>
            <a:r>
              <a:rPr lang="en-US" dirty="0"/>
              <a:t> </a:t>
            </a:r>
            <a:r>
              <a:rPr lang="ro-RO" dirty="0"/>
              <a:t>-</a:t>
            </a:r>
            <a:r>
              <a:rPr lang="en-US" dirty="0" err="1" smtClean="0"/>
              <a:t>Dragobetele</a:t>
            </a:r>
            <a:r>
              <a:rPr lang="en-US" dirty="0" smtClean="0"/>
              <a:t>”</a:t>
            </a:r>
            <a:r>
              <a:rPr lang="ro-RO" dirty="0" smtClean="0"/>
              <a:t>- </a:t>
            </a:r>
            <a:r>
              <a:rPr lang="ro-RO" dirty="0" smtClean="0">
                <a:solidFill>
                  <a:srgbClr val="FF0000"/>
                </a:solidFill>
              </a:rPr>
              <a:t>5 000lei</a:t>
            </a:r>
            <a:r>
              <a:rPr lang="ro-RO" sz="3200" b="1" dirty="0" smtClean="0">
                <a:solidFill>
                  <a:srgbClr val="FF0000"/>
                </a:solidFill>
              </a:rPr>
              <a:t> </a:t>
            </a:r>
          </a:p>
          <a:p>
            <a:r>
              <a:rPr lang="en-US" dirty="0" err="1" smtClean="0"/>
              <a:t>Acțiune</a:t>
            </a:r>
            <a:r>
              <a:rPr lang="en-US" dirty="0" smtClean="0"/>
              <a:t> </a:t>
            </a:r>
            <a:r>
              <a:rPr lang="en-US" dirty="0" err="1"/>
              <a:t>prilejuită</a:t>
            </a:r>
            <a:r>
              <a:rPr lang="en-US" dirty="0"/>
              <a:t> de </a:t>
            </a:r>
            <a:r>
              <a:rPr lang="en-US" dirty="0" err="1"/>
              <a:t>sărbătorile</a:t>
            </a:r>
            <a:r>
              <a:rPr lang="en-US" dirty="0"/>
              <a:t> de </a:t>
            </a:r>
            <a:r>
              <a:rPr lang="en-US" dirty="0" err="1"/>
              <a:t>primavară</a:t>
            </a:r>
            <a:r>
              <a:rPr lang="en-US" dirty="0"/>
              <a:t> cu </a:t>
            </a:r>
            <a:r>
              <a:rPr lang="en-US" dirty="0" err="1"/>
              <a:t>genericul</a:t>
            </a:r>
            <a:r>
              <a:rPr lang="en-US" dirty="0" smtClean="0"/>
              <a:t>:“</a:t>
            </a:r>
            <a:r>
              <a:rPr lang="en-US" dirty="0" err="1"/>
              <a:t>Marțișorul-dar</a:t>
            </a:r>
            <a:r>
              <a:rPr lang="en-US" dirty="0"/>
              <a:t> al </a:t>
            </a:r>
            <a:r>
              <a:rPr lang="en-US" dirty="0" err="1"/>
              <a:t>primaverii</a:t>
            </a:r>
            <a:r>
              <a:rPr lang="en-US" dirty="0" smtClean="0"/>
              <a:t>”</a:t>
            </a:r>
            <a:r>
              <a:rPr lang="ro-RO" dirty="0" smtClean="0"/>
              <a:t>- </a:t>
            </a:r>
            <a:r>
              <a:rPr lang="ro-RO" dirty="0" smtClean="0">
                <a:solidFill>
                  <a:srgbClr val="FF0000"/>
                </a:solidFill>
              </a:rPr>
              <a:t>5 000 lei</a:t>
            </a:r>
          </a:p>
          <a:p>
            <a:r>
              <a:rPr lang="en-US" dirty="0" err="1" smtClean="0"/>
              <a:t>Manifestare</a:t>
            </a:r>
            <a:r>
              <a:rPr lang="en-US" dirty="0" smtClean="0"/>
              <a:t> </a:t>
            </a:r>
            <a:r>
              <a:rPr lang="en-US" dirty="0" err="1"/>
              <a:t>către</a:t>
            </a:r>
            <a:r>
              <a:rPr lang="en-US" dirty="0"/>
              <a:t> </a:t>
            </a:r>
            <a:r>
              <a:rPr lang="en-US" dirty="0" err="1"/>
              <a:t>Ziua</a:t>
            </a:r>
            <a:r>
              <a:rPr lang="en-US" dirty="0"/>
              <a:t> </a:t>
            </a:r>
            <a:r>
              <a:rPr lang="en-US" dirty="0" err="1"/>
              <a:t>Internațional</a:t>
            </a:r>
            <a:r>
              <a:rPr lang="en-US" dirty="0"/>
              <a:t> ă femeiei-8 </a:t>
            </a:r>
            <a:r>
              <a:rPr lang="en-US" dirty="0" err="1"/>
              <a:t>Martie</a:t>
            </a:r>
            <a:r>
              <a:rPr lang="en-US" dirty="0" smtClean="0"/>
              <a:t>.</a:t>
            </a:r>
            <a:r>
              <a:rPr lang="ro-RO" dirty="0" smtClean="0"/>
              <a:t>- </a:t>
            </a:r>
            <a:r>
              <a:rPr lang="ro-RO" dirty="0" smtClean="0">
                <a:solidFill>
                  <a:srgbClr val="FF0000"/>
                </a:solidFill>
              </a:rPr>
              <a:t>5 000 lei</a:t>
            </a:r>
          </a:p>
          <a:p>
            <a:pPr marL="285750" indent="-285750">
              <a:buFontTx/>
              <a:buChar char="-"/>
            </a:pPr>
            <a:r>
              <a:rPr lang="en-US" dirty="0" err="1" smtClean="0"/>
              <a:t>Acțiune</a:t>
            </a:r>
            <a:r>
              <a:rPr lang="en-US" dirty="0" smtClean="0"/>
              <a:t> </a:t>
            </a:r>
            <a:r>
              <a:rPr lang="en-US" dirty="0"/>
              <a:t>cultural-</a:t>
            </a:r>
            <a:r>
              <a:rPr lang="en-US" dirty="0" err="1"/>
              <a:t>artistică</a:t>
            </a:r>
            <a:r>
              <a:rPr lang="en-US" dirty="0"/>
              <a:t> </a:t>
            </a:r>
            <a:r>
              <a:rPr lang="en-US" dirty="0" err="1"/>
              <a:t>consacrată</a:t>
            </a:r>
            <a:r>
              <a:rPr lang="en-US" dirty="0"/>
              <a:t>  </a:t>
            </a:r>
            <a:r>
              <a:rPr lang="en-US" dirty="0" err="1"/>
              <a:t>veteranilor</a:t>
            </a:r>
            <a:r>
              <a:rPr lang="en-US" dirty="0"/>
              <a:t> de </a:t>
            </a:r>
            <a:r>
              <a:rPr lang="en-US" dirty="0" err="1"/>
              <a:t>război</a:t>
            </a:r>
            <a:r>
              <a:rPr lang="en-US" dirty="0"/>
              <a:t>, </a:t>
            </a:r>
            <a:r>
              <a:rPr lang="en-US" dirty="0" err="1"/>
              <a:t>participanților</a:t>
            </a:r>
            <a:r>
              <a:rPr lang="en-US" dirty="0"/>
              <a:t> la </a:t>
            </a:r>
            <a:r>
              <a:rPr lang="en-US" dirty="0" err="1"/>
              <a:t>acțiunile</a:t>
            </a:r>
            <a:r>
              <a:rPr lang="en-US" dirty="0"/>
              <a:t> de </a:t>
            </a:r>
            <a:r>
              <a:rPr lang="en-US" dirty="0" err="1"/>
              <a:t>luptă</a:t>
            </a:r>
            <a:r>
              <a:rPr lang="en-US" dirty="0"/>
              <a:t> </a:t>
            </a:r>
            <a:r>
              <a:rPr lang="en-US" dirty="0" err="1"/>
              <a:t>pentru</a:t>
            </a:r>
            <a:r>
              <a:rPr lang="en-US" dirty="0"/>
              <a:t> </a:t>
            </a:r>
            <a:r>
              <a:rPr lang="en-US" dirty="0" err="1"/>
              <a:t>apărarea</a:t>
            </a:r>
            <a:r>
              <a:rPr lang="en-US" dirty="0"/>
              <a:t> </a:t>
            </a:r>
            <a:r>
              <a:rPr lang="en-US" dirty="0" err="1"/>
              <a:t>integrității</a:t>
            </a:r>
            <a:r>
              <a:rPr lang="en-US" dirty="0"/>
              <a:t> </a:t>
            </a:r>
            <a:r>
              <a:rPr lang="en-US" dirty="0" err="1"/>
              <a:t>și</a:t>
            </a:r>
            <a:r>
              <a:rPr lang="en-US" dirty="0"/>
              <a:t> </a:t>
            </a:r>
            <a:r>
              <a:rPr lang="en-US" dirty="0" err="1"/>
              <a:t>independenței</a:t>
            </a:r>
            <a:r>
              <a:rPr lang="en-US" dirty="0"/>
              <a:t> </a:t>
            </a:r>
            <a:r>
              <a:rPr lang="en-US" dirty="0" err="1"/>
              <a:t>Republicii</a:t>
            </a:r>
            <a:r>
              <a:rPr lang="en-US" dirty="0"/>
              <a:t> </a:t>
            </a:r>
            <a:r>
              <a:rPr lang="en-US" dirty="0" smtClean="0"/>
              <a:t>Moldova</a:t>
            </a:r>
            <a:r>
              <a:rPr lang="ro-RO" dirty="0" smtClean="0"/>
              <a:t>- </a:t>
            </a:r>
            <a:r>
              <a:rPr lang="ro-RO" dirty="0" smtClean="0">
                <a:solidFill>
                  <a:srgbClr val="FF0000"/>
                </a:solidFill>
              </a:rPr>
              <a:t>35 000 lei</a:t>
            </a:r>
          </a:p>
          <a:p>
            <a:r>
              <a:rPr lang="ro-RO" b="1" dirty="0" smtClean="0"/>
              <a:t>-</a:t>
            </a:r>
            <a:r>
              <a:rPr lang="en-US" dirty="0"/>
              <a:t>COPILĂRIE DULCE </a:t>
            </a:r>
            <a:r>
              <a:rPr lang="en-US" dirty="0" err="1" smtClean="0"/>
              <a:t>PĂPĂDIE:Manifestare</a:t>
            </a:r>
            <a:r>
              <a:rPr lang="en-US" dirty="0" smtClean="0"/>
              <a:t> </a:t>
            </a:r>
            <a:r>
              <a:rPr lang="en-US" dirty="0" err="1"/>
              <a:t>culturl-artistică</a:t>
            </a:r>
            <a:r>
              <a:rPr lang="en-US" dirty="0"/>
              <a:t> </a:t>
            </a:r>
            <a:r>
              <a:rPr lang="en-US" dirty="0" err="1"/>
              <a:t>către</a:t>
            </a:r>
            <a:r>
              <a:rPr lang="en-US" dirty="0"/>
              <a:t> </a:t>
            </a:r>
            <a:r>
              <a:rPr lang="en-US" dirty="0" err="1"/>
              <a:t>Ziua</a:t>
            </a:r>
            <a:r>
              <a:rPr lang="en-US" dirty="0"/>
              <a:t> </a:t>
            </a:r>
            <a:r>
              <a:rPr lang="en-US" dirty="0" err="1"/>
              <a:t>Internațională</a:t>
            </a:r>
            <a:r>
              <a:rPr lang="en-US" dirty="0"/>
              <a:t> a </a:t>
            </a:r>
            <a:r>
              <a:rPr lang="en-US" dirty="0" err="1"/>
              <a:t>Ocrotirii</a:t>
            </a:r>
            <a:r>
              <a:rPr lang="en-US" dirty="0"/>
              <a:t> Copilului-1 </a:t>
            </a:r>
            <a:r>
              <a:rPr lang="en-US" dirty="0" err="1" smtClean="0"/>
              <a:t>iunie</a:t>
            </a:r>
            <a:r>
              <a:rPr lang="ro-RO" dirty="0" smtClean="0"/>
              <a:t> -</a:t>
            </a:r>
            <a:r>
              <a:rPr lang="ro-RO" dirty="0" smtClean="0">
                <a:solidFill>
                  <a:srgbClr val="FF0000"/>
                </a:solidFill>
              </a:rPr>
              <a:t>10 000 lei</a:t>
            </a:r>
          </a:p>
          <a:p>
            <a:pPr marL="285750" indent="-285750">
              <a:buFontTx/>
              <a:buChar char="-"/>
            </a:pPr>
            <a:r>
              <a:rPr lang="en-US" dirty="0" err="1" smtClean="0"/>
              <a:t>Deschiderea</a:t>
            </a:r>
            <a:r>
              <a:rPr lang="en-US" dirty="0" smtClean="0"/>
              <a:t> </a:t>
            </a:r>
            <a:r>
              <a:rPr lang="en-US" dirty="0" err="1"/>
              <a:t>sezonului</a:t>
            </a:r>
            <a:r>
              <a:rPr lang="en-US" dirty="0"/>
              <a:t> </a:t>
            </a:r>
            <a:r>
              <a:rPr lang="en-US" dirty="0" err="1" smtClean="0"/>
              <a:t>sportiv</a:t>
            </a:r>
            <a:r>
              <a:rPr lang="ro-RO" dirty="0" smtClean="0"/>
              <a:t> -</a:t>
            </a:r>
            <a:r>
              <a:rPr lang="ro-RO" dirty="0" smtClean="0">
                <a:solidFill>
                  <a:srgbClr val="FF0000"/>
                </a:solidFill>
              </a:rPr>
              <a:t>30 000 lei</a:t>
            </a:r>
          </a:p>
          <a:p>
            <a:r>
              <a:rPr lang="ro-RO" b="1" dirty="0" smtClean="0"/>
              <a:t>-</a:t>
            </a:r>
            <a:r>
              <a:rPr lang="en-US" dirty="0"/>
              <a:t>O ALTĂ LIMBĂ MAI FRUMOASĂ NU-I: </a:t>
            </a:r>
            <a:r>
              <a:rPr lang="en-US" dirty="0" err="1" smtClean="0"/>
              <a:t>Desfăsurarea</a:t>
            </a:r>
            <a:r>
              <a:rPr lang="en-US" dirty="0" smtClean="0"/>
              <a:t> </a:t>
            </a:r>
            <a:r>
              <a:rPr lang="en-US" dirty="0" err="1"/>
              <a:t>acțiunilor</a:t>
            </a:r>
            <a:r>
              <a:rPr lang="en-US" dirty="0"/>
              <a:t> cultural- </a:t>
            </a:r>
            <a:r>
              <a:rPr lang="en-US" dirty="0" err="1" smtClean="0"/>
              <a:t>artistice</a:t>
            </a:r>
            <a:r>
              <a:rPr lang="en-US" dirty="0" smtClean="0"/>
              <a:t> </a:t>
            </a:r>
            <a:r>
              <a:rPr lang="en-US" dirty="0" err="1"/>
              <a:t>consacrate</a:t>
            </a:r>
            <a:r>
              <a:rPr lang="en-US" dirty="0"/>
              <a:t> </a:t>
            </a:r>
            <a:r>
              <a:rPr lang="en-US" dirty="0" err="1"/>
              <a:t>sarbătorilor</a:t>
            </a:r>
            <a:r>
              <a:rPr lang="en-US" dirty="0"/>
              <a:t>  </a:t>
            </a:r>
            <a:r>
              <a:rPr lang="en-US" dirty="0" smtClean="0"/>
              <a:t>:”</a:t>
            </a:r>
            <a:r>
              <a:rPr lang="en-US" dirty="0" err="1"/>
              <a:t>Limba</a:t>
            </a:r>
            <a:r>
              <a:rPr lang="en-US" dirty="0"/>
              <a:t> </a:t>
            </a:r>
            <a:r>
              <a:rPr lang="en-US" dirty="0" err="1"/>
              <a:t>noastră</a:t>
            </a:r>
            <a:r>
              <a:rPr lang="en-US" dirty="0"/>
              <a:t> </a:t>
            </a:r>
            <a:r>
              <a:rPr lang="en-US" dirty="0" err="1"/>
              <a:t>si</a:t>
            </a:r>
            <a:r>
              <a:rPr lang="en-US" dirty="0"/>
              <a:t> </a:t>
            </a:r>
            <a:r>
              <a:rPr lang="en-US" dirty="0" err="1"/>
              <a:t>Ziua</a:t>
            </a:r>
            <a:r>
              <a:rPr lang="en-US" dirty="0"/>
              <a:t> </a:t>
            </a:r>
            <a:r>
              <a:rPr lang="en-US" dirty="0" err="1"/>
              <a:t>Independeței</a:t>
            </a:r>
            <a:r>
              <a:rPr lang="en-US" dirty="0" smtClean="0"/>
              <a:t>”</a:t>
            </a:r>
            <a:r>
              <a:rPr lang="ro-RO" dirty="0" smtClean="0"/>
              <a:t>-</a:t>
            </a:r>
            <a:r>
              <a:rPr lang="ro-RO" dirty="0" smtClean="0">
                <a:solidFill>
                  <a:srgbClr val="FF0000"/>
                </a:solidFill>
              </a:rPr>
              <a:t>1 000 lei</a:t>
            </a:r>
          </a:p>
          <a:p>
            <a:r>
              <a:rPr lang="ro-RO" dirty="0" smtClean="0"/>
              <a:t>-</a:t>
            </a:r>
            <a:r>
              <a:rPr lang="en-US" dirty="0"/>
              <a:t>LUMINĂ DIN </a:t>
            </a:r>
            <a:r>
              <a:rPr lang="en-US" dirty="0" smtClean="0"/>
              <a:t>LUMINĂ</a:t>
            </a:r>
            <a:r>
              <a:rPr lang="ro-RO" dirty="0"/>
              <a:t>:</a:t>
            </a:r>
            <a:r>
              <a:rPr lang="en-US" dirty="0" err="1" smtClean="0"/>
              <a:t>Organizarea</a:t>
            </a:r>
            <a:r>
              <a:rPr lang="en-US" dirty="0" smtClean="0"/>
              <a:t> </a:t>
            </a:r>
            <a:r>
              <a:rPr lang="en-US" dirty="0" err="1"/>
              <a:t>Hramului</a:t>
            </a:r>
            <a:r>
              <a:rPr lang="en-US" dirty="0"/>
              <a:t> </a:t>
            </a:r>
            <a:r>
              <a:rPr lang="en-US" dirty="0" err="1"/>
              <a:t>satului,manifestare</a:t>
            </a:r>
            <a:r>
              <a:rPr lang="en-US" dirty="0"/>
              <a:t> </a:t>
            </a:r>
            <a:r>
              <a:rPr lang="en-US" dirty="0" err="1"/>
              <a:t>atasată</a:t>
            </a:r>
            <a:r>
              <a:rPr lang="en-US" dirty="0"/>
              <a:t> la </a:t>
            </a:r>
            <a:r>
              <a:rPr lang="en-US" dirty="0" err="1"/>
              <a:t>sărbatoarea</a:t>
            </a:r>
            <a:r>
              <a:rPr lang="en-US" dirty="0"/>
              <a:t> </a:t>
            </a:r>
            <a:r>
              <a:rPr lang="en-US" dirty="0" err="1"/>
              <a:t>Nașterii</a:t>
            </a:r>
            <a:r>
              <a:rPr lang="en-US" dirty="0"/>
              <a:t> </a:t>
            </a:r>
            <a:r>
              <a:rPr lang="en-US" dirty="0" err="1"/>
              <a:t>Maicii</a:t>
            </a:r>
            <a:r>
              <a:rPr lang="en-US" dirty="0"/>
              <a:t> </a:t>
            </a:r>
            <a:r>
              <a:rPr lang="en-US" dirty="0" err="1" smtClean="0"/>
              <a:t>Domnului</a:t>
            </a:r>
            <a:r>
              <a:rPr lang="ro-RO" dirty="0"/>
              <a:t> </a:t>
            </a:r>
            <a:r>
              <a:rPr lang="en-US" dirty="0" smtClean="0"/>
              <a:t>cu </a:t>
            </a:r>
            <a:r>
              <a:rPr lang="en-US" dirty="0" err="1"/>
              <a:t>genericul</a:t>
            </a:r>
            <a:r>
              <a:rPr lang="en-US" dirty="0" smtClean="0"/>
              <a:t>:</a:t>
            </a:r>
            <a:r>
              <a:rPr lang="ro-RO" dirty="0"/>
              <a:t> </a:t>
            </a:r>
            <a:r>
              <a:rPr lang="en-US" dirty="0" smtClean="0"/>
              <a:t>”</a:t>
            </a:r>
            <a:r>
              <a:rPr lang="en-US" dirty="0" err="1"/>
              <a:t>Azi</a:t>
            </a:r>
            <a:r>
              <a:rPr lang="en-US" dirty="0"/>
              <a:t> e </a:t>
            </a:r>
            <a:r>
              <a:rPr lang="en-US" dirty="0" err="1"/>
              <a:t>Hram</a:t>
            </a:r>
            <a:r>
              <a:rPr lang="en-US" dirty="0"/>
              <a:t> la </a:t>
            </a:r>
            <a:r>
              <a:rPr lang="en-US" dirty="0" err="1"/>
              <a:t>noi</a:t>
            </a:r>
            <a:r>
              <a:rPr lang="en-US" dirty="0"/>
              <a:t> in sat</a:t>
            </a:r>
            <a:r>
              <a:rPr lang="en-US" dirty="0" smtClean="0"/>
              <a:t>”</a:t>
            </a:r>
            <a:r>
              <a:rPr lang="ro-RO" dirty="0" smtClean="0"/>
              <a:t>- </a:t>
            </a:r>
            <a:r>
              <a:rPr lang="ro-RO" dirty="0" smtClean="0">
                <a:solidFill>
                  <a:srgbClr val="FF0000"/>
                </a:solidFill>
              </a:rPr>
              <a:t>50 000 lei</a:t>
            </a:r>
          </a:p>
          <a:p>
            <a:r>
              <a:rPr lang="ro-RO" dirty="0" smtClean="0"/>
              <a:t>- </a:t>
            </a:r>
            <a:r>
              <a:rPr lang="en-US" dirty="0" err="1"/>
              <a:t>Acțiune</a:t>
            </a:r>
            <a:r>
              <a:rPr lang="en-US" dirty="0"/>
              <a:t> cultural-</a:t>
            </a:r>
            <a:r>
              <a:rPr lang="en-US" dirty="0" err="1"/>
              <a:t>artistica</a:t>
            </a:r>
            <a:r>
              <a:rPr lang="en-US" dirty="0"/>
              <a:t> de </a:t>
            </a:r>
            <a:r>
              <a:rPr lang="en-US" dirty="0" err="1"/>
              <a:t>Ziua</a:t>
            </a:r>
            <a:r>
              <a:rPr lang="en-US" dirty="0"/>
              <a:t> </a:t>
            </a:r>
            <a:r>
              <a:rPr lang="en-US" dirty="0" err="1"/>
              <a:t>oamenilor</a:t>
            </a:r>
            <a:r>
              <a:rPr lang="en-US" dirty="0"/>
              <a:t> in </a:t>
            </a:r>
            <a:r>
              <a:rPr lang="en-US" dirty="0" err="1" smtClean="0"/>
              <a:t>Etate</a:t>
            </a:r>
            <a:r>
              <a:rPr lang="en-US" dirty="0" smtClean="0"/>
              <a:t>.</a:t>
            </a:r>
            <a:r>
              <a:rPr lang="ro-RO" dirty="0"/>
              <a:t> </a:t>
            </a:r>
            <a:r>
              <a:rPr lang="en-US" dirty="0" smtClean="0"/>
              <a:t>Zia </a:t>
            </a:r>
            <a:r>
              <a:rPr lang="en-US" dirty="0" err="1"/>
              <a:t>Internațională</a:t>
            </a:r>
            <a:r>
              <a:rPr lang="en-US" dirty="0"/>
              <a:t> a </a:t>
            </a:r>
            <a:r>
              <a:rPr lang="en-US" dirty="0" err="1" smtClean="0"/>
              <a:t>Muzicii</a:t>
            </a:r>
            <a:r>
              <a:rPr lang="ro-RO" dirty="0" smtClean="0"/>
              <a:t>- </a:t>
            </a:r>
            <a:r>
              <a:rPr lang="ro-RO" dirty="0" smtClean="0">
                <a:solidFill>
                  <a:srgbClr val="FF0000"/>
                </a:solidFill>
              </a:rPr>
              <a:t>50 000 lei</a:t>
            </a:r>
          </a:p>
          <a:p>
            <a:r>
              <a:rPr lang="ro-RO" dirty="0" smtClean="0"/>
              <a:t>- </a:t>
            </a:r>
            <a:r>
              <a:rPr lang="ro-RO" dirty="0"/>
              <a:t>Î</a:t>
            </a:r>
            <a:r>
              <a:rPr lang="en-US" dirty="0" err="1" smtClean="0"/>
              <a:t>nchiderea</a:t>
            </a:r>
            <a:r>
              <a:rPr lang="en-US" dirty="0" smtClean="0"/>
              <a:t> </a:t>
            </a:r>
            <a:r>
              <a:rPr lang="en-US" dirty="0" err="1"/>
              <a:t>sezonului</a:t>
            </a:r>
            <a:r>
              <a:rPr lang="en-US" dirty="0"/>
              <a:t> </a:t>
            </a:r>
            <a:r>
              <a:rPr lang="en-US" dirty="0" err="1" smtClean="0"/>
              <a:t>sportiv</a:t>
            </a:r>
            <a:r>
              <a:rPr lang="ro-RO" dirty="0" smtClean="0"/>
              <a:t>- </a:t>
            </a:r>
            <a:r>
              <a:rPr lang="ro-RO" dirty="0" smtClean="0">
                <a:solidFill>
                  <a:srgbClr val="FF0000"/>
                </a:solidFill>
              </a:rPr>
              <a:t>30 000 lei</a:t>
            </a:r>
          </a:p>
          <a:p>
            <a:pPr marL="285750" indent="-285750">
              <a:buFontTx/>
              <a:buChar char="-"/>
            </a:pPr>
            <a:endParaRPr lang="ru-RU" dirty="0"/>
          </a:p>
          <a:p>
            <a:endParaRPr lang="ru-RU" dirty="0"/>
          </a:p>
          <a:p>
            <a:endParaRPr lang="ru-RU" dirty="0"/>
          </a:p>
          <a:p>
            <a:pPr marL="285750" indent="-285750">
              <a:buFontTx/>
              <a:buChar char="-"/>
            </a:pPr>
            <a:endParaRPr lang="ru-RU" b="1" dirty="0"/>
          </a:p>
          <a:p>
            <a:endParaRPr lang="en-US" sz="3200" b="1" dirty="0">
              <a:solidFill>
                <a:schemeClr val="bg1"/>
              </a:solidFill>
            </a:endParaRPr>
          </a:p>
        </p:txBody>
      </p:sp>
    </p:spTree>
    <p:extLst>
      <p:ext uri="{BB962C8B-B14F-4D97-AF65-F5344CB8AC3E}">
        <p14:creationId xmlns:p14="http://schemas.microsoft.com/office/powerpoint/2010/main" val="446890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7">
            <a:extLst>
              <a:ext uri="{FF2B5EF4-FFF2-40B4-BE49-F238E27FC236}">
                <a16:creationId xmlns:a16="http://schemas.microsoft.com/office/drawing/2014/main" id="{FA4DDDA4-A1BB-9465-B61E-B7EA92AF9F2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9550" y="6096000"/>
            <a:ext cx="1577975"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8">
            <a:extLst>
              <a:ext uri="{FF2B5EF4-FFF2-40B4-BE49-F238E27FC236}">
                <a16:creationId xmlns:a16="http://schemas.microsoft.com/office/drawing/2014/main" id="{EF7633A3-8E8E-83F8-EC6F-710BFA924F1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87525" y="6032500"/>
            <a:ext cx="12001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FB71C930-B00D-9F7E-FB46-6E239E6F3923}"/>
              </a:ext>
            </a:extLst>
          </p:cNvPr>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 name="Title 1">
            <a:extLst>
              <a:ext uri="{FF2B5EF4-FFF2-40B4-BE49-F238E27FC236}">
                <a16:creationId xmlns:a16="http://schemas.microsoft.com/office/drawing/2014/main" id="{B8D79C5D-348A-63CE-9535-CE2397B25164}"/>
              </a:ext>
            </a:extLst>
          </p:cNvPr>
          <p:cNvSpPr>
            <a:spLocks noGrp="1"/>
          </p:cNvSpPr>
          <p:nvPr>
            <p:ph type="title"/>
          </p:nvPr>
        </p:nvSpPr>
        <p:spPr>
          <a:xfrm>
            <a:off x="153988" y="3060700"/>
            <a:ext cx="11884025" cy="1082675"/>
          </a:xfrm>
        </p:spPr>
        <p:txBody>
          <a:bodyPr rtlCol="0" anchor="t">
            <a:normAutofit/>
          </a:bodyPr>
          <a:lstStyle/>
          <a:p>
            <a:pPr algn="ctr" eaLnBrk="1" fontAlgn="auto" hangingPunct="1">
              <a:spcAft>
                <a:spcPts val="0"/>
              </a:spcAft>
              <a:defRPr/>
            </a:pPr>
            <a:r>
              <a:rPr lang="ro-RO" dirty="0">
                <a:solidFill>
                  <a:schemeClr val="accent1">
                    <a:lumMod val="50000"/>
                  </a:schemeClr>
                </a:solidFill>
                <a:latin typeface="Arial Black" panose="020B0A04020102020204" pitchFamily="34" charset="0"/>
              </a:rPr>
              <a:t>Bine ați venit la audierea publică!</a:t>
            </a:r>
            <a:endParaRPr lang="en-US" dirty="0">
              <a:solidFill>
                <a:schemeClr val="accent1">
                  <a:lumMod val="50000"/>
                </a:schemeClr>
              </a:solidFill>
              <a:latin typeface="Arial Black" panose="020B0A040201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849C58E-0563-4B06-9455-6BDCAB9202B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09550" y="6096000"/>
            <a:ext cx="1577439" cy="472178"/>
          </a:xfrm>
          <a:prstGeom prst="rect">
            <a:avLst/>
          </a:prstGeom>
        </p:spPr>
      </p:pic>
      <p:pic>
        <p:nvPicPr>
          <p:cNvPr id="6" name="Picture 5">
            <a:extLst>
              <a:ext uri="{FF2B5EF4-FFF2-40B4-BE49-F238E27FC236}">
                <a16:creationId xmlns:a16="http://schemas.microsoft.com/office/drawing/2014/main" id="{D05C4A81-6A7E-4B7D-AFCA-50C08C75F1DA}"/>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786989" y="6032051"/>
            <a:ext cx="1200150" cy="600075"/>
          </a:xfrm>
          <a:prstGeom prst="rect">
            <a:avLst/>
          </a:prstGeom>
        </p:spPr>
      </p:pic>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sp>
        <p:nvSpPr>
          <p:cNvPr id="10" name="TextBox 9">
            <a:extLst>
              <a:ext uri="{FF2B5EF4-FFF2-40B4-BE49-F238E27FC236}">
                <a16:creationId xmlns:a16="http://schemas.microsoft.com/office/drawing/2014/main" id="{2957FDB9-2CD0-427A-AA92-2FD2E4A83429}"/>
              </a:ext>
            </a:extLst>
          </p:cNvPr>
          <p:cNvSpPr txBox="1"/>
          <p:nvPr/>
        </p:nvSpPr>
        <p:spPr>
          <a:xfrm>
            <a:off x="2923711" y="1743526"/>
            <a:ext cx="6400800" cy="707886"/>
          </a:xfrm>
          <a:prstGeom prst="rect">
            <a:avLst/>
          </a:prstGeom>
          <a:noFill/>
        </p:spPr>
        <p:txBody>
          <a:bodyPr wrap="square" lIns="91440" tIns="45720" rIns="91440" bIns="45720" anchor="t">
            <a:spAutoFit/>
          </a:bodyPr>
          <a:lstStyle/>
          <a:p>
            <a:pPr algn="ctr"/>
            <a:r>
              <a:rPr lang="ro-RO" sz="4000" dirty="0">
                <a:solidFill>
                  <a:schemeClr val="accent1">
                    <a:lumMod val="50000"/>
                  </a:schemeClr>
                </a:solidFill>
                <a:latin typeface="Arial Black" panose="020B0A04020102020204" pitchFamily="34" charset="0"/>
              </a:rPr>
              <a:t>1 </a:t>
            </a:r>
            <a:r>
              <a:rPr lang="ro-RO" sz="4000" dirty="0" smtClean="0">
                <a:solidFill>
                  <a:schemeClr val="accent1">
                    <a:lumMod val="50000"/>
                  </a:schemeClr>
                </a:solidFill>
                <a:latin typeface="Arial Black" panose="020B0A04020102020204" pitchFamily="34" charset="0"/>
              </a:rPr>
              <a:t>763 300 </a:t>
            </a:r>
            <a:r>
              <a:rPr lang="ro-RO" sz="4000" dirty="0" smtClean="0">
                <a:solidFill>
                  <a:schemeClr val="accent1">
                    <a:lumMod val="50000"/>
                  </a:schemeClr>
                </a:solidFill>
                <a:latin typeface="Arial Black"/>
              </a:rPr>
              <a:t>lei</a:t>
            </a:r>
            <a:endParaRPr lang="en-US" sz="4000" dirty="0">
              <a:solidFill>
                <a:schemeClr val="accent1">
                  <a:lumMod val="50000"/>
                </a:schemeClr>
              </a:solidFill>
              <a:latin typeface="Arial Black"/>
            </a:endParaRPr>
          </a:p>
        </p:txBody>
      </p:sp>
      <p:cxnSp>
        <p:nvCxnSpPr>
          <p:cNvPr id="3" name="Straight Connector 2">
            <a:extLst>
              <a:ext uri="{FF2B5EF4-FFF2-40B4-BE49-F238E27FC236}">
                <a16:creationId xmlns:a16="http://schemas.microsoft.com/office/drawing/2014/main" id="{877C0990-17AF-47A9-9DD3-AF4FE4F9DBB1}"/>
              </a:ext>
            </a:extLst>
          </p:cNvPr>
          <p:cNvCxnSpPr>
            <a:cxnSpLocks/>
          </p:cNvCxnSpPr>
          <p:nvPr/>
        </p:nvCxnSpPr>
        <p:spPr>
          <a:xfrm flipH="1">
            <a:off x="6124111" y="2395334"/>
            <a:ext cx="2" cy="511192"/>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C4FCE7C-2040-48B2-B63D-95942C41B628}"/>
              </a:ext>
            </a:extLst>
          </p:cNvPr>
          <p:cNvCxnSpPr>
            <a:cxnSpLocks/>
          </p:cNvCxnSpPr>
          <p:nvPr/>
        </p:nvCxnSpPr>
        <p:spPr>
          <a:xfrm>
            <a:off x="2379921" y="2906526"/>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1440C31-C0D7-4E51-B053-E1A6175A4063}"/>
              </a:ext>
            </a:extLst>
          </p:cNvPr>
          <p:cNvCxnSpPr>
            <a:cxnSpLocks/>
          </p:cNvCxnSpPr>
          <p:nvPr/>
        </p:nvCxnSpPr>
        <p:spPr>
          <a:xfrm>
            <a:off x="9310967" y="2862469"/>
            <a:ext cx="0" cy="804656"/>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3159A8E-4642-4211-BE81-E98D7B24820B}"/>
              </a:ext>
            </a:extLst>
          </p:cNvPr>
          <p:cNvCxnSpPr>
            <a:cxnSpLocks/>
          </p:cNvCxnSpPr>
          <p:nvPr/>
        </p:nvCxnSpPr>
        <p:spPr>
          <a:xfrm flipV="1">
            <a:off x="2365479" y="2862469"/>
            <a:ext cx="6959032" cy="44057"/>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D682AC05-45B6-436E-BAA5-6EC4980AAE9E}"/>
              </a:ext>
            </a:extLst>
          </p:cNvPr>
          <p:cNvSpPr txBox="1"/>
          <p:nvPr/>
        </p:nvSpPr>
        <p:spPr>
          <a:xfrm>
            <a:off x="750885" y="3736226"/>
            <a:ext cx="3252141" cy="1200329"/>
          </a:xfrm>
          <a:prstGeom prst="rect">
            <a:avLst/>
          </a:prstGeom>
          <a:noFill/>
        </p:spPr>
        <p:txBody>
          <a:bodyPr wrap="square" rtlCol="0">
            <a:spAutoFit/>
          </a:bodyPr>
          <a:lstStyle/>
          <a:p>
            <a:pPr algn="ctr"/>
            <a:r>
              <a:rPr lang="ro-RO" sz="3600" b="1" dirty="0" smtClean="0">
                <a:solidFill>
                  <a:schemeClr val="accent1">
                    <a:lumMod val="50000"/>
                  </a:schemeClr>
                </a:solidFill>
                <a:latin typeface="Arial Black" panose="020B0A04020102020204" pitchFamily="34" charset="0"/>
              </a:rPr>
              <a:t>Serviciul de salubrizare</a:t>
            </a:r>
            <a:endParaRPr lang="en-US" sz="3600" b="1" dirty="0">
              <a:solidFill>
                <a:schemeClr val="accent1">
                  <a:lumMod val="50000"/>
                </a:schemeClr>
              </a:solidFill>
              <a:latin typeface="Arial Black" panose="020B0A04020102020204" pitchFamily="34" charset="0"/>
            </a:endParaRPr>
          </a:p>
        </p:txBody>
      </p:sp>
      <p:sp>
        <p:nvSpPr>
          <p:cNvPr id="23" name="TextBox 22">
            <a:extLst>
              <a:ext uri="{FF2B5EF4-FFF2-40B4-BE49-F238E27FC236}">
                <a16:creationId xmlns:a16="http://schemas.microsoft.com/office/drawing/2014/main" id="{C6ADB4F8-6F31-44F6-AF97-C4ECC6D2D03F}"/>
              </a:ext>
            </a:extLst>
          </p:cNvPr>
          <p:cNvSpPr txBox="1"/>
          <p:nvPr/>
        </p:nvSpPr>
        <p:spPr>
          <a:xfrm>
            <a:off x="6734175" y="3667125"/>
            <a:ext cx="4750061" cy="1200329"/>
          </a:xfrm>
          <a:prstGeom prst="rect">
            <a:avLst/>
          </a:prstGeom>
          <a:noFill/>
        </p:spPr>
        <p:txBody>
          <a:bodyPr wrap="square" rtlCol="0">
            <a:spAutoFit/>
          </a:bodyPr>
          <a:lstStyle/>
          <a:p>
            <a:pPr algn="ctr"/>
            <a:r>
              <a:rPr lang="ro-RO" sz="3600" b="1" dirty="0" smtClean="0">
                <a:solidFill>
                  <a:schemeClr val="accent1">
                    <a:lumMod val="50000"/>
                  </a:schemeClr>
                </a:solidFill>
                <a:latin typeface="Arial Black" panose="020B0A04020102020204" pitchFamily="34" charset="0"/>
              </a:rPr>
              <a:t>Proiect la statia de epurare</a:t>
            </a:r>
            <a:endParaRPr lang="en-US" sz="3600" b="1" dirty="0">
              <a:solidFill>
                <a:schemeClr val="accent1">
                  <a:lumMod val="50000"/>
                </a:schemeClr>
              </a:solidFill>
              <a:latin typeface="Arial Black" panose="020B0A04020102020204" pitchFamily="34" charset="0"/>
            </a:endParaRPr>
          </a:p>
        </p:txBody>
      </p:sp>
      <p:sp>
        <p:nvSpPr>
          <p:cNvPr id="30" name="TextBox 29">
            <a:extLst>
              <a:ext uri="{FF2B5EF4-FFF2-40B4-BE49-F238E27FC236}">
                <a16:creationId xmlns:a16="http://schemas.microsoft.com/office/drawing/2014/main" id="{7305A6BE-D2AC-437A-BD42-7D01A550DD03}"/>
              </a:ext>
            </a:extLst>
          </p:cNvPr>
          <p:cNvSpPr txBox="1"/>
          <p:nvPr/>
        </p:nvSpPr>
        <p:spPr>
          <a:xfrm>
            <a:off x="429524" y="4955484"/>
            <a:ext cx="3424080" cy="1323439"/>
          </a:xfrm>
          <a:prstGeom prst="rect">
            <a:avLst/>
          </a:prstGeom>
          <a:noFill/>
        </p:spPr>
        <p:txBody>
          <a:bodyPr wrap="square">
            <a:spAutoFit/>
          </a:bodyPr>
          <a:lstStyle/>
          <a:p>
            <a:pPr algn="ctr"/>
            <a:r>
              <a:rPr lang="ro-RO" sz="4000" dirty="0" smtClean="0">
                <a:solidFill>
                  <a:schemeClr val="accent1">
                    <a:lumMod val="50000"/>
                  </a:schemeClr>
                </a:solidFill>
                <a:latin typeface="Arial Black" panose="020B0A04020102020204" pitchFamily="34" charset="0"/>
              </a:rPr>
              <a:t>1 120 000</a:t>
            </a:r>
            <a:endParaRPr lang="ro-RO" sz="4000" dirty="0">
              <a:solidFill>
                <a:schemeClr val="accent1">
                  <a:lumMod val="50000"/>
                </a:schemeClr>
              </a:solidFill>
              <a:latin typeface="Arial Black" panose="020B0A04020102020204" pitchFamily="34" charset="0"/>
            </a:endParaRPr>
          </a:p>
          <a:p>
            <a:pPr algn="ctr"/>
            <a:r>
              <a:rPr lang="ro-RO" sz="4000" dirty="0">
                <a:solidFill>
                  <a:schemeClr val="accent1">
                    <a:lumMod val="50000"/>
                  </a:schemeClr>
                </a:solidFill>
                <a:latin typeface="Arial Black" panose="020B0A04020102020204" pitchFamily="34" charset="0"/>
              </a:rPr>
              <a:t>lei</a:t>
            </a:r>
            <a:endParaRPr lang="en-US" sz="4000" dirty="0">
              <a:solidFill>
                <a:schemeClr val="accent1">
                  <a:lumMod val="50000"/>
                </a:schemeClr>
              </a:solidFill>
              <a:latin typeface="Arial Black" panose="020B0A04020102020204" pitchFamily="34" charset="0"/>
            </a:endParaRPr>
          </a:p>
        </p:txBody>
      </p:sp>
      <p:sp>
        <p:nvSpPr>
          <p:cNvPr id="31" name="TextBox 30">
            <a:extLst>
              <a:ext uri="{FF2B5EF4-FFF2-40B4-BE49-F238E27FC236}">
                <a16:creationId xmlns:a16="http://schemas.microsoft.com/office/drawing/2014/main" id="{CB018317-9534-4CC6-B473-CBB745F8E98A}"/>
              </a:ext>
            </a:extLst>
          </p:cNvPr>
          <p:cNvSpPr txBox="1"/>
          <p:nvPr/>
        </p:nvSpPr>
        <p:spPr>
          <a:xfrm>
            <a:off x="7612471" y="5066647"/>
            <a:ext cx="3424080" cy="1323439"/>
          </a:xfrm>
          <a:prstGeom prst="rect">
            <a:avLst/>
          </a:prstGeom>
          <a:noFill/>
        </p:spPr>
        <p:txBody>
          <a:bodyPr wrap="square">
            <a:spAutoFit/>
          </a:bodyPr>
          <a:lstStyle/>
          <a:p>
            <a:pPr algn="ctr"/>
            <a:r>
              <a:rPr lang="ro-RO" sz="4000" dirty="0" smtClean="0">
                <a:solidFill>
                  <a:schemeClr val="accent1">
                    <a:lumMod val="50000"/>
                  </a:schemeClr>
                </a:solidFill>
                <a:latin typeface="Arial Black" panose="020B0A04020102020204" pitchFamily="34" charset="0"/>
              </a:rPr>
              <a:t>643 300</a:t>
            </a:r>
            <a:endParaRPr lang="ro-RO" sz="4000" dirty="0">
              <a:solidFill>
                <a:schemeClr val="accent1">
                  <a:lumMod val="50000"/>
                </a:schemeClr>
              </a:solidFill>
              <a:latin typeface="Arial Black" panose="020B0A04020102020204" pitchFamily="34" charset="0"/>
            </a:endParaRPr>
          </a:p>
          <a:p>
            <a:pPr algn="ctr"/>
            <a:r>
              <a:rPr lang="ro-RO" sz="4000" dirty="0">
                <a:solidFill>
                  <a:schemeClr val="accent1">
                    <a:lumMod val="50000"/>
                  </a:schemeClr>
                </a:solidFill>
                <a:latin typeface="Arial Black" panose="020B0A04020102020204" pitchFamily="34" charset="0"/>
              </a:rPr>
              <a:t>lei</a:t>
            </a:r>
            <a:endParaRPr lang="en-US" sz="4000" dirty="0">
              <a:solidFill>
                <a:schemeClr val="accent1">
                  <a:lumMod val="50000"/>
                </a:schemeClr>
              </a:solidFill>
              <a:latin typeface="Arial Black" panose="020B0A04020102020204" pitchFamily="34" charset="0"/>
            </a:endParaRPr>
          </a:p>
        </p:txBody>
      </p:sp>
      <p:sp>
        <p:nvSpPr>
          <p:cNvPr id="20" name="TextBox 19">
            <a:extLst>
              <a:ext uri="{FF2B5EF4-FFF2-40B4-BE49-F238E27FC236}">
                <a16:creationId xmlns:a16="http://schemas.microsoft.com/office/drawing/2014/main" id="{F7C5CE97-6224-48BB-8EB4-5F7EDE7481E3}"/>
              </a:ext>
            </a:extLst>
          </p:cNvPr>
          <p:cNvSpPr txBox="1"/>
          <p:nvPr/>
        </p:nvSpPr>
        <p:spPr>
          <a:xfrm>
            <a:off x="58011" y="1100834"/>
            <a:ext cx="11829122" cy="646331"/>
          </a:xfrm>
          <a:prstGeom prst="rect">
            <a:avLst/>
          </a:prstGeom>
          <a:noFill/>
        </p:spPr>
        <p:txBody>
          <a:bodyPr wrap="square" rtlCol="0">
            <a:spAutoFit/>
          </a:bodyPr>
          <a:lstStyle/>
          <a:p>
            <a:pPr algn="ctr"/>
            <a:r>
              <a:rPr lang="ro-RO" sz="3600" b="1" dirty="0">
                <a:solidFill>
                  <a:schemeClr val="accent2"/>
                </a:solidFill>
              </a:rPr>
              <a:t>Dezvoltare </a:t>
            </a:r>
            <a:r>
              <a:rPr lang="ro-RO" sz="3600" b="1" dirty="0" smtClean="0">
                <a:solidFill>
                  <a:schemeClr val="accent2"/>
                </a:solidFill>
              </a:rPr>
              <a:t>comunală</a:t>
            </a:r>
            <a:endParaRPr lang="en-US" sz="3600" b="1" dirty="0">
              <a:solidFill>
                <a:schemeClr val="accent2"/>
              </a:solidFill>
            </a:endParaRPr>
          </a:p>
        </p:txBody>
      </p:sp>
      <p:sp>
        <p:nvSpPr>
          <p:cNvPr id="19" name="TextBox 18">
            <a:extLst>
              <a:ext uri="{FF2B5EF4-FFF2-40B4-BE49-F238E27FC236}">
                <a16:creationId xmlns:a16="http://schemas.microsoft.com/office/drawing/2014/main" id="{5DC268B8-3B5A-46A3-BD2B-F6B936A47C54}"/>
              </a:ext>
            </a:extLst>
          </p:cNvPr>
          <p:cNvSpPr txBox="1"/>
          <p:nvPr/>
        </p:nvSpPr>
        <p:spPr>
          <a:xfrm>
            <a:off x="9740280" y="1883279"/>
            <a:ext cx="2146853" cy="1569660"/>
          </a:xfrm>
          <a:prstGeom prst="rect">
            <a:avLst/>
          </a:prstGeom>
          <a:noFill/>
        </p:spPr>
        <p:txBody>
          <a:bodyPr wrap="square" rtlCol="0">
            <a:spAutoFit/>
          </a:bodyPr>
          <a:lstStyle/>
          <a:p>
            <a:pPr algn="ctr"/>
            <a:r>
              <a:rPr lang="en-US" sz="3200" b="1" dirty="0">
                <a:solidFill>
                  <a:schemeClr val="bg1"/>
                </a:solidFill>
              </a:rPr>
              <a:t>xx</a:t>
            </a:r>
            <a:r>
              <a:rPr lang="ro-RO" sz="3200" b="1" dirty="0">
                <a:solidFill>
                  <a:schemeClr val="bg1"/>
                </a:solidFill>
              </a:rPr>
              <a:t> km de </a:t>
            </a:r>
            <a:r>
              <a:rPr lang="ro-RO" sz="3200" b="1" dirty="0" smtClean="0">
                <a:solidFill>
                  <a:schemeClr val="bg1"/>
                </a:solidFill>
              </a:rPr>
              <a:t>strzi ilminate</a:t>
            </a:r>
            <a:endParaRPr lang="en-US" sz="3200" b="1" dirty="0">
              <a:solidFill>
                <a:schemeClr val="bg1"/>
              </a:solidFill>
            </a:endParaRPr>
          </a:p>
        </p:txBody>
      </p:sp>
    </p:spTree>
    <p:extLst>
      <p:ext uri="{BB962C8B-B14F-4D97-AF65-F5344CB8AC3E}">
        <p14:creationId xmlns:p14="http://schemas.microsoft.com/office/powerpoint/2010/main" val="5010483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849C58E-0563-4B06-9455-6BDCAB9202B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09550" y="6096000"/>
            <a:ext cx="1577439" cy="472178"/>
          </a:xfrm>
          <a:prstGeom prst="rect">
            <a:avLst/>
          </a:prstGeom>
        </p:spPr>
      </p:pic>
      <p:pic>
        <p:nvPicPr>
          <p:cNvPr id="6" name="Picture 5">
            <a:extLst>
              <a:ext uri="{FF2B5EF4-FFF2-40B4-BE49-F238E27FC236}">
                <a16:creationId xmlns:a16="http://schemas.microsoft.com/office/drawing/2014/main" id="{D05C4A81-6A7E-4B7D-AFCA-50C08C75F1DA}"/>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786989" y="6032051"/>
            <a:ext cx="1200150" cy="600075"/>
          </a:xfrm>
          <a:prstGeom prst="rect">
            <a:avLst/>
          </a:prstGeom>
        </p:spPr>
      </p:pic>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sp>
        <p:nvSpPr>
          <p:cNvPr id="10" name="TextBox 9">
            <a:extLst>
              <a:ext uri="{FF2B5EF4-FFF2-40B4-BE49-F238E27FC236}">
                <a16:creationId xmlns:a16="http://schemas.microsoft.com/office/drawing/2014/main" id="{2957FDB9-2CD0-427A-AA92-2FD2E4A83429}"/>
              </a:ext>
            </a:extLst>
          </p:cNvPr>
          <p:cNvSpPr txBox="1"/>
          <p:nvPr/>
        </p:nvSpPr>
        <p:spPr>
          <a:xfrm>
            <a:off x="2923711" y="1743526"/>
            <a:ext cx="6400800" cy="707886"/>
          </a:xfrm>
          <a:prstGeom prst="rect">
            <a:avLst/>
          </a:prstGeom>
          <a:noFill/>
        </p:spPr>
        <p:txBody>
          <a:bodyPr wrap="square" lIns="91440" tIns="45720" rIns="91440" bIns="45720" anchor="t">
            <a:spAutoFit/>
          </a:bodyPr>
          <a:lstStyle/>
          <a:p>
            <a:pPr algn="ctr"/>
            <a:r>
              <a:rPr lang="ro-RO" sz="4000" dirty="0" smtClean="0">
                <a:solidFill>
                  <a:schemeClr val="accent1">
                    <a:lumMod val="50000"/>
                  </a:schemeClr>
                </a:solidFill>
                <a:latin typeface="Arial Black" panose="020B0A04020102020204" pitchFamily="34" charset="0"/>
              </a:rPr>
              <a:t>1 055 200 </a:t>
            </a:r>
            <a:r>
              <a:rPr lang="ro-RO" sz="4000" dirty="0" smtClean="0">
                <a:solidFill>
                  <a:schemeClr val="accent1">
                    <a:lumMod val="50000"/>
                  </a:schemeClr>
                </a:solidFill>
                <a:latin typeface="Arial Black"/>
              </a:rPr>
              <a:t>lei</a:t>
            </a:r>
            <a:endParaRPr lang="en-US" sz="4000" dirty="0">
              <a:solidFill>
                <a:schemeClr val="accent1">
                  <a:lumMod val="50000"/>
                </a:schemeClr>
              </a:solidFill>
              <a:latin typeface="Arial Black"/>
            </a:endParaRPr>
          </a:p>
        </p:txBody>
      </p:sp>
      <p:sp>
        <p:nvSpPr>
          <p:cNvPr id="20" name="TextBox 19">
            <a:extLst>
              <a:ext uri="{FF2B5EF4-FFF2-40B4-BE49-F238E27FC236}">
                <a16:creationId xmlns:a16="http://schemas.microsoft.com/office/drawing/2014/main" id="{F7C5CE97-6224-48BB-8EB4-5F7EDE7481E3}"/>
              </a:ext>
            </a:extLst>
          </p:cNvPr>
          <p:cNvSpPr txBox="1"/>
          <p:nvPr/>
        </p:nvSpPr>
        <p:spPr>
          <a:xfrm>
            <a:off x="209550" y="1128405"/>
            <a:ext cx="11829122" cy="646331"/>
          </a:xfrm>
          <a:prstGeom prst="rect">
            <a:avLst/>
          </a:prstGeom>
          <a:noFill/>
        </p:spPr>
        <p:txBody>
          <a:bodyPr wrap="square" rtlCol="0">
            <a:spAutoFit/>
          </a:bodyPr>
          <a:lstStyle/>
          <a:p>
            <a:pPr algn="ctr"/>
            <a:r>
              <a:rPr lang="ro-RO" sz="3600" b="1">
                <a:solidFill>
                  <a:schemeClr val="accent2"/>
                </a:solidFill>
              </a:rPr>
              <a:t>Reparația drumurilor</a:t>
            </a:r>
            <a:endParaRPr lang="en-US" sz="3600" b="1">
              <a:solidFill>
                <a:schemeClr val="accent2"/>
              </a:solidFill>
            </a:endParaRPr>
          </a:p>
        </p:txBody>
      </p:sp>
      <p:sp>
        <p:nvSpPr>
          <p:cNvPr id="18" name="Speech Bubble: Rectangle 17">
            <a:extLst>
              <a:ext uri="{FF2B5EF4-FFF2-40B4-BE49-F238E27FC236}">
                <a16:creationId xmlns:a16="http://schemas.microsoft.com/office/drawing/2014/main" id="{14493F65-4E6B-4DFD-A142-5F7605A16028}"/>
              </a:ext>
            </a:extLst>
          </p:cNvPr>
          <p:cNvSpPr/>
          <p:nvPr/>
        </p:nvSpPr>
        <p:spPr>
          <a:xfrm>
            <a:off x="383422" y="2884836"/>
            <a:ext cx="4645778" cy="1778879"/>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C54D03B8-E66C-45C2-920F-9AF93E737D13}"/>
              </a:ext>
            </a:extLst>
          </p:cNvPr>
          <p:cNvSpPr txBox="1"/>
          <p:nvPr/>
        </p:nvSpPr>
        <p:spPr>
          <a:xfrm>
            <a:off x="499824" y="3079862"/>
            <a:ext cx="4412974" cy="1077218"/>
          </a:xfrm>
          <a:prstGeom prst="rect">
            <a:avLst/>
          </a:prstGeom>
          <a:noFill/>
        </p:spPr>
        <p:txBody>
          <a:bodyPr wrap="square" rtlCol="0">
            <a:spAutoFit/>
          </a:bodyPr>
          <a:lstStyle/>
          <a:p>
            <a:pPr algn="ctr"/>
            <a:r>
              <a:rPr lang="en-US" sz="3200" b="1" dirty="0">
                <a:solidFill>
                  <a:schemeClr val="bg1"/>
                </a:solidFill>
              </a:rPr>
              <a:t>5</a:t>
            </a:r>
            <a:r>
              <a:rPr lang="ro-RO" sz="3200" b="1" dirty="0" smtClean="0">
                <a:solidFill>
                  <a:schemeClr val="bg1"/>
                </a:solidFill>
              </a:rPr>
              <a:t> </a:t>
            </a:r>
            <a:r>
              <a:rPr lang="ro-RO" sz="3200" b="1" dirty="0">
                <a:solidFill>
                  <a:schemeClr val="bg1"/>
                </a:solidFill>
              </a:rPr>
              <a:t>km de </a:t>
            </a:r>
            <a:br>
              <a:rPr lang="ro-RO" sz="3200" b="1" dirty="0">
                <a:solidFill>
                  <a:schemeClr val="bg1"/>
                </a:solidFill>
              </a:rPr>
            </a:br>
            <a:r>
              <a:rPr lang="ro-RO" sz="3200" b="1" dirty="0">
                <a:solidFill>
                  <a:schemeClr val="bg1"/>
                </a:solidFill>
              </a:rPr>
              <a:t>drum reparate</a:t>
            </a:r>
            <a:endParaRPr lang="en-US" sz="3200" b="1" dirty="0">
              <a:solidFill>
                <a:schemeClr val="bg1"/>
              </a:solidFill>
            </a:endParaRPr>
          </a:p>
        </p:txBody>
      </p:sp>
      <p:sp>
        <p:nvSpPr>
          <p:cNvPr id="21" name="Speech Bubble: Rectangle 20">
            <a:extLst>
              <a:ext uri="{FF2B5EF4-FFF2-40B4-BE49-F238E27FC236}">
                <a16:creationId xmlns:a16="http://schemas.microsoft.com/office/drawing/2014/main" id="{C78BF705-396A-44A1-BFF7-570DDBB6F024}"/>
              </a:ext>
            </a:extLst>
          </p:cNvPr>
          <p:cNvSpPr/>
          <p:nvPr/>
        </p:nvSpPr>
        <p:spPr>
          <a:xfrm>
            <a:off x="6096000" y="2884836"/>
            <a:ext cx="5596176" cy="2844759"/>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440DFA24-E99F-4942-806B-AA0D7A0CBB8D}"/>
              </a:ext>
            </a:extLst>
          </p:cNvPr>
          <p:cNvSpPr txBox="1"/>
          <p:nvPr/>
        </p:nvSpPr>
        <p:spPr>
          <a:xfrm>
            <a:off x="6212402" y="3079862"/>
            <a:ext cx="5267294" cy="2062103"/>
          </a:xfrm>
          <a:prstGeom prst="rect">
            <a:avLst/>
          </a:prstGeom>
          <a:noFill/>
        </p:spPr>
        <p:txBody>
          <a:bodyPr wrap="square" rtlCol="0">
            <a:spAutoFit/>
          </a:bodyPr>
          <a:lstStyle/>
          <a:p>
            <a:pPr algn="ctr"/>
            <a:r>
              <a:rPr lang="ro-RO" sz="3200" b="1" dirty="0">
                <a:solidFill>
                  <a:schemeClr val="bg1"/>
                </a:solidFill>
              </a:rPr>
              <a:t>Străzile ce vor fi reparate:</a:t>
            </a:r>
          </a:p>
          <a:p>
            <a:r>
              <a:rPr lang="ro-RO" sz="3200" b="1" dirty="0">
                <a:solidFill>
                  <a:schemeClr val="bg1"/>
                </a:solidFill>
              </a:rPr>
              <a:t>- </a:t>
            </a:r>
            <a:r>
              <a:rPr lang="en-US" sz="3200" b="1" dirty="0" err="1" smtClean="0">
                <a:solidFill>
                  <a:schemeClr val="bg1"/>
                </a:solidFill>
              </a:rPr>
              <a:t>Tineretului</a:t>
            </a:r>
            <a:r>
              <a:rPr lang="ro-RO" sz="3200" b="1" dirty="0">
                <a:solidFill>
                  <a:schemeClr val="bg1"/>
                </a:solidFill>
              </a:rPr>
              <a:t/>
            </a:r>
            <a:br>
              <a:rPr lang="ro-RO" sz="3200" b="1" dirty="0">
                <a:solidFill>
                  <a:schemeClr val="bg1"/>
                </a:solidFill>
              </a:rPr>
            </a:br>
            <a:r>
              <a:rPr lang="ro-RO" sz="3200" b="1" dirty="0">
                <a:solidFill>
                  <a:schemeClr val="bg1"/>
                </a:solidFill>
              </a:rPr>
              <a:t>- </a:t>
            </a:r>
            <a:r>
              <a:rPr lang="en-US" sz="3200" b="1" dirty="0" smtClean="0">
                <a:solidFill>
                  <a:schemeClr val="bg1"/>
                </a:solidFill>
              </a:rPr>
              <a:t>R</a:t>
            </a:r>
            <a:r>
              <a:rPr lang="ro-RO" sz="3200" b="1" dirty="0" smtClean="0">
                <a:solidFill>
                  <a:schemeClr val="bg1"/>
                </a:solidFill>
              </a:rPr>
              <a:t>ăsăritului</a:t>
            </a:r>
            <a:endParaRPr lang="ro-RO" sz="3200" b="1" dirty="0">
              <a:solidFill>
                <a:schemeClr val="bg1"/>
              </a:solidFill>
            </a:endParaRPr>
          </a:p>
          <a:p>
            <a:r>
              <a:rPr lang="ro-RO" sz="3200" b="1" dirty="0">
                <a:solidFill>
                  <a:schemeClr val="bg1"/>
                </a:solidFill>
              </a:rPr>
              <a:t>- </a:t>
            </a:r>
            <a:r>
              <a:rPr lang="ro-RO" sz="3200" b="1" dirty="0" smtClean="0">
                <a:solidFill>
                  <a:schemeClr val="bg1"/>
                </a:solidFill>
              </a:rPr>
              <a:t>Vasile Alecsandri</a:t>
            </a:r>
            <a:endParaRPr lang="en-US" sz="3200" b="1" dirty="0">
              <a:solidFill>
                <a:schemeClr val="bg1"/>
              </a:solidFill>
            </a:endParaRPr>
          </a:p>
        </p:txBody>
      </p:sp>
    </p:spTree>
    <p:extLst>
      <p:ext uri="{BB962C8B-B14F-4D97-AF65-F5344CB8AC3E}">
        <p14:creationId xmlns:p14="http://schemas.microsoft.com/office/powerpoint/2010/main" val="10848506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4">
            <a:extLst>
              <a:ext uri="{FF2B5EF4-FFF2-40B4-BE49-F238E27FC236}">
                <a16:creationId xmlns:a16="http://schemas.microsoft.com/office/drawing/2014/main" id="{51A93BE5-66B1-C522-7B7E-E936E465E09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9550" y="6096000"/>
            <a:ext cx="1577975"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7" name="Picture 5">
            <a:extLst>
              <a:ext uri="{FF2B5EF4-FFF2-40B4-BE49-F238E27FC236}">
                <a16:creationId xmlns:a16="http://schemas.microsoft.com/office/drawing/2014/main" id="{ED936FF0-496F-BC69-9291-4703FB8D121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87525" y="6032500"/>
            <a:ext cx="12001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16:creationId xmlns:a16="http://schemas.microsoft.com/office/drawing/2014/main" id="{5469E1D6-ACE3-9FD3-6A96-617ABBB4F47B}"/>
              </a:ext>
            </a:extLst>
          </p:cNvPr>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1749" name="Title 1">
            <a:extLst>
              <a:ext uri="{FF2B5EF4-FFF2-40B4-BE49-F238E27FC236}">
                <a16:creationId xmlns:a16="http://schemas.microsoft.com/office/drawing/2014/main" id="{171C6623-9E40-8567-2053-F90B9BE620C1}"/>
              </a:ext>
            </a:extLst>
          </p:cNvPr>
          <p:cNvSpPr>
            <a:spLocks noGrp="1"/>
          </p:cNvSpPr>
          <p:nvPr>
            <p:ph type="title"/>
          </p:nvPr>
        </p:nvSpPr>
        <p:spPr>
          <a:xfrm>
            <a:off x="153988" y="231775"/>
            <a:ext cx="11884025" cy="736600"/>
          </a:xfrm>
        </p:spPr>
        <p:txBody>
          <a:bodyPr anchor="t"/>
          <a:lstStyle/>
          <a:p>
            <a:pPr algn="ctr" eaLnBrk="1" hangingPunct="1"/>
            <a:r>
              <a:rPr lang="ro-RO" altLang="ro-RO">
                <a:solidFill>
                  <a:schemeClr val="bg1"/>
                </a:solidFill>
                <a:latin typeface="Arial Black" panose="020B0A04020102020204" pitchFamily="34" charset="0"/>
              </a:rPr>
              <a:t>Cum cheltuim banii?</a:t>
            </a:r>
            <a:endParaRPr lang="en-US" altLang="ro-RO">
              <a:solidFill>
                <a:schemeClr val="bg1"/>
              </a:solidFill>
              <a:latin typeface="Arial Black" panose="020B0A04020102020204" pitchFamily="34" charset="0"/>
            </a:endParaRPr>
          </a:p>
        </p:txBody>
      </p:sp>
      <p:sp>
        <p:nvSpPr>
          <p:cNvPr id="10" name="TextBox 9">
            <a:extLst>
              <a:ext uri="{FF2B5EF4-FFF2-40B4-BE49-F238E27FC236}">
                <a16:creationId xmlns:a16="http://schemas.microsoft.com/office/drawing/2014/main" id="{B5A46E6C-2D54-8987-7EED-685D02FF1F74}"/>
              </a:ext>
            </a:extLst>
          </p:cNvPr>
          <p:cNvSpPr txBox="1"/>
          <p:nvPr/>
        </p:nvSpPr>
        <p:spPr>
          <a:xfrm>
            <a:off x="209550" y="1938447"/>
            <a:ext cx="11772900" cy="708025"/>
          </a:xfrm>
          <a:prstGeom prst="rect">
            <a:avLst/>
          </a:prstGeom>
          <a:noFill/>
        </p:spPr>
        <p:txBody>
          <a:bodyPr>
            <a:spAutoFit/>
          </a:bodyPr>
          <a:lstStyle/>
          <a:p>
            <a:pPr algn="ctr" eaLnBrk="1" fontAlgn="auto" hangingPunct="1">
              <a:spcBef>
                <a:spcPts val="0"/>
              </a:spcBef>
              <a:spcAft>
                <a:spcPts val="0"/>
              </a:spcAft>
              <a:defRPr/>
            </a:pPr>
            <a:r>
              <a:rPr lang="ro-MD" sz="4000" dirty="0" smtClean="0">
                <a:solidFill>
                  <a:schemeClr val="accent1">
                    <a:lumMod val="50000"/>
                  </a:schemeClr>
                </a:solidFill>
                <a:latin typeface="Arial Black" panose="020B0A04020102020204" pitchFamily="34" charset="0"/>
              </a:rPr>
              <a:t>100 000 </a:t>
            </a:r>
            <a:r>
              <a:rPr lang="ro-RO" sz="4000" dirty="0" smtClean="0">
                <a:solidFill>
                  <a:schemeClr val="accent1">
                    <a:lumMod val="50000"/>
                  </a:schemeClr>
                </a:solidFill>
                <a:latin typeface="Arial Black" panose="020B0A04020102020204" pitchFamily="34" charset="0"/>
                <a:cs typeface="+mn-cs"/>
              </a:rPr>
              <a:t>lei</a:t>
            </a:r>
            <a:endParaRPr lang="en-US" sz="4000" dirty="0">
              <a:solidFill>
                <a:schemeClr val="accent1">
                  <a:lumMod val="50000"/>
                </a:schemeClr>
              </a:solidFill>
              <a:latin typeface="Arial Black" panose="020B0A04020102020204" pitchFamily="34" charset="0"/>
              <a:cs typeface="+mn-cs"/>
            </a:endParaRPr>
          </a:p>
        </p:txBody>
      </p:sp>
      <p:sp>
        <p:nvSpPr>
          <p:cNvPr id="31751" name="TextBox 19">
            <a:extLst>
              <a:ext uri="{FF2B5EF4-FFF2-40B4-BE49-F238E27FC236}">
                <a16:creationId xmlns:a16="http://schemas.microsoft.com/office/drawing/2014/main" id="{8C716D82-28B4-34BF-48F0-0A23BFFF99C9}"/>
              </a:ext>
            </a:extLst>
          </p:cNvPr>
          <p:cNvSpPr txBox="1">
            <a:spLocks noChangeArrowheads="1"/>
          </p:cNvSpPr>
          <p:nvPr/>
        </p:nvSpPr>
        <p:spPr bwMode="auto">
          <a:xfrm>
            <a:off x="209550" y="1128713"/>
            <a:ext cx="1182846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ro-RO" altLang="ro-RO" sz="3600" b="1" dirty="0">
                <a:solidFill>
                  <a:schemeClr val="accent2"/>
                </a:solidFill>
              </a:rPr>
              <a:t>Fondul de rezervă</a:t>
            </a:r>
          </a:p>
        </p:txBody>
      </p:sp>
      <p:sp>
        <p:nvSpPr>
          <p:cNvPr id="9" name="Speech Bubble: Rectangle 17">
            <a:extLst>
              <a:ext uri="{FF2B5EF4-FFF2-40B4-BE49-F238E27FC236}">
                <a16:creationId xmlns:a16="http://schemas.microsoft.com/office/drawing/2014/main" id="{7CD28A47-286B-23EF-541C-8499157208FD}"/>
              </a:ext>
            </a:extLst>
          </p:cNvPr>
          <p:cNvSpPr/>
          <p:nvPr/>
        </p:nvSpPr>
        <p:spPr>
          <a:xfrm>
            <a:off x="3540480" y="3102838"/>
            <a:ext cx="4645025" cy="1779588"/>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hangingPunct="1">
              <a:defRPr/>
            </a:pPr>
            <a:r>
              <a:rPr lang="ro-RO" altLang="ro-RO" sz="3200" b="1" dirty="0" smtClean="0">
                <a:solidFill>
                  <a:schemeClr val="bg1"/>
                </a:solidFill>
              </a:rPr>
              <a:t>0 ,4 %  </a:t>
            </a:r>
            <a:r>
              <a:rPr lang="ro-RO" altLang="ro-RO" sz="3200" b="1" dirty="0">
                <a:solidFill>
                  <a:schemeClr val="bg1"/>
                </a:solidFill>
              </a:rPr>
              <a:t>din buget</a:t>
            </a:r>
            <a:endParaRPr lang="en-US" altLang="ro-RO" sz="3200" b="1" dirty="0">
              <a:solidFill>
                <a:schemeClr val="bg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095E9652-CCC3-441B-9142-AE688163DE2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09550" y="6096000"/>
            <a:ext cx="1577439" cy="472178"/>
          </a:xfrm>
          <a:prstGeom prst="rect">
            <a:avLst/>
          </a:prstGeom>
        </p:spPr>
      </p:pic>
      <p:pic>
        <p:nvPicPr>
          <p:cNvPr id="9" name="Picture 8">
            <a:extLst>
              <a:ext uri="{FF2B5EF4-FFF2-40B4-BE49-F238E27FC236}">
                <a16:creationId xmlns:a16="http://schemas.microsoft.com/office/drawing/2014/main" id="{F1A94257-BE4C-4D27-908D-2682E49883E7}"/>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786989" y="6032051"/>
            <a:ext cx="1200150" cy="600075"/>
          </a:xfrm>
          <a:prstGeom prst="rect">
            <a:avLst/>
          </a:prstGeom>
        </p:spPr>
      </p:pic>
      <p:sp>
        <p:nvSpPr>
          <p:cNvPr id="3" name="Rectangle 2">
            <a:extLst>
              <a:ext uri="{FF2B5EF4-FFF2-40B4-BE49-F238E27FC236}">
                <a16:creationId xmlns:a16="http://schemas.microsoft.com/office/drawing/2014/main" id="{3ACAB071-F407-4CAD-AC67-69D6C6AFB641}"/>
              </a:ext>
            </a:extLst>
          </p:cNvPr>
          <p:cNvSpPr/>
          <p:nvPr/>
        </p:nvSpPr>
        <p:spPr>
          <a:xfrm>
            <a:off x="0" y="1"/>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05AD632C-5E09-E2A9-D73B-E0A18CA6FBE2}"/>
              </a:ext>
            </a:extLst>
          </p:cNvPr>
          <p:cNvSpPr txBox="1">
            <a:spLocks/>
          </p:cNvSpPr>
          <p:nvPr/>
        </p:nvSpPr>
        <p:spPr>
          <a:xfrm>
            <a:off x="1625600" y="2152073"/>
            <a:ext cx="8876145" cy="2694151"/>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o-RO" sz="6000">
                <a:solidFill>
                  <a:schemeClr val="accent1">
                    <a:lumMod val="50000"/>
                  </a:schemeClr>
                </a:solidFill>
                <a:latin typeface="Arial Black" panose="020B0A04020102020204" pitchFamily="34" charset="0"/>
              </a:rPr>
              <a:t>Taxe și impozite  locale </a:t>
            </a:r>
          </a:p>
          <a:p>
            <a:pPr algn="ctr"/>
            <a:r>
              <a:rPr lang="ro-RO" sz="6000">
                <a:solidFill>
                  <a:schemeClr val="accent1">
                    <a:lumMod val="50000"/>
                  </a:schemeClr>
                </a:solidFill>
                <a:latin typeface="Arial Black" panose="020B0A04020102020204" pitchFamily="34" charset="0"/>
              </a:rPr>
              <a:t>20</a:t>
            </a:r>
            <a:r>
              <a:rPr lang="en-US" sz="6000">
                <a:solidFill>
                  <a:schemeClr val="accent1">
                    <a:lumMod val="50000"/>
                  </a:schemeClr>
                </a:solidFill>
                <a:latin typeface="Arial Black" panose="020B0A04020102020204" pitchFamily="34" charset="0"/>
              </a:rPr>
              <a:t>24</a:t>
            </a:r>
          </a:p>
        </p:txBody>
      </p:sp>
    </p:spTree>
    <p:extLst>
      <p:ext uri="{BB962C8B-B14F-4D97-AF65-F5344CB8AC3E}">
        <p14:creationId xmlns:p14="http://schemas.microsoft.com/office/powerpoint/2010/main" val="11135651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7">
            <a:extLst>
              <a:ext uri="{FF2B5EF4-FFF2-40B4-BE49-F238E27FC236}">
                <a16:creationId xmlns:a16="http://schemas.microsoft.com/office/drawing/2014/main" id="{5C0FE4CB-D799-845F-455F-2A9B0097084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9550" y="6096000"/>
            <a:ext cx="1577975"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8">
            <a:extLst>
              <a:ext uri="{FF2B5EF4-FFF2-40B4-BE49-F238E27FC236}">
                <a16:creationId xmlns:a16="http://schemas.microsoft.com/office/drawing/2014/main" id="{E29A2B0C-07D2-FC01-A703-A27E01D1C75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87525" y="6032500"/>
            <a:ext cx="12001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71A63005-C31C-00A4-64A1-72E93C6EA273}"/>
              </a:ext>
            </a:extLst>
          </p:cNvPr>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01" name="Title 1">
            <a:extLst>
              <a:ext uri="{FF2B5EF4-FFF2-40B4-BE49-F238E27FC236}">
                <a16:creationId xmlns:a16="http://schemas.microsoft.com/office/drawing/2014/main" id="{5205E776-0D8A-4DDE-E0A2-641ECEC58774}"/>
              </a:ext>
            </a:extLst>
          </p:cNvPr>
          <p:cNvSpPr>
            <a:spLocks noGrp="1"/>
          </p:cNvSpPr>
          <p:nvPr>
            <p:ph type="title"/>
          </p:nvPr>
        </p:nvSpPr>
        <p:spPr>
          <a:xfrm>
            <a:off x="153988" y="231775"/>
            <a:ext cx="11884025" cy="736600"/>
          </a:xfrm>
        </p:spPr>
        <p:txBody>
          <a:bodyPr anchor="t">
            <a:normAutofit/>
          </a:bodyPr>
          <a:lstStyle/>
          <a:p>
            <a:pPr algn="ctr" eaLnBrk="1" hangingPunct="1"/>
            <a:r>
              <a:rPr lang="it-IT" altLang="ro-RO">
                <a:solidFill>
                  <a:schemeClr val="bg1"/>
                </a:solidFill>
                <a:latin typeface="Arial Black" panose="020B0A04020102020204" pitchFamily="34" charset="0"/>
              </a:rPr>
              <a:t>Cotele la impozitul </a:t>
            </a:r>
            <a:r>
              <a:rPr lang="ro-RO" altLang="ro-RO">
                <a:solidFill>
                  <a:schemeClr val="bg1"/>
                </a:solidFill>
                <a:latin typeface="Arial Black" panose="020B0A04020102020204" pitchFamily="34" charset="0"/>
              </a:rPr>
              <a:t>funciar</a:t>
            </a:r>
            <a:endParaRPr lang="en-US" altLang="ro-RO">
              <a:solidFill>
                <a:schemeClr val="bg1"/>
              </a:solidFill>
              <a:latin typeface="Arial Black" panose="020B0A04020102020204" pitchFamily="34" charset="0"/>
            </a:endParaRPr>
          </a:p>
        </p:txBody>
      </p:sp>
      <p:graphicFrame>
        <p:nvGraphicFramePr>
          <p:cNvPr id="4" name="Table 3">
            <a:extLst>
              <a:ext uri="{FF2B5EF4-FFF2-40B4-BE49-F238E27FC236}">
                <a16:creationId xmlns:a16="http://schemas.microsoft.com/office/drawing/2014/main" id="{9EC7A5C1-228E-A1F3-8E85-A085A499D0EB}"/>
              </a:ext>
            </a:extLst>
          </p:cNvPr>
          <p:cNvGraphicFramePr>
            <a:graphicFrameLocks noGrp="1"/>
          </p:cNvGraphicFramePr>
          <p:nvPr>
            <p:extLst>
              <p:ext uri="{D42A27DB-BD31-4B8C-83A1-F6EECF244321}">
                <p14:modId xmlns:p14="http://schemas.microsoft.com/office/powerpoint/2010/main" val="2990729556"/>
              </p:ext>
            </p:extLst>
          </p:nvPr>
        </p:nvGraphicFramePr>
        <p:xfrm>
          <a:off x="153988" y="1200151"/>
          <a:ext cx="11686886" cy="5398008"/>
        </p:xfrm>
        <a:graphic>
          <a:graphicData uri="http://schemas.openxmlformats.org/drawingml/2006/table">
            <a:tbl>
              <a:tblPr firstRow="1" firstCol="1" bandRow="1">
                <a:tableStyleId>{5C22544A-7EE6-4342-B048-85BDC9FD1C3A}</a:tableStyleId>
              </a:tblPr>
              <a:tblGrid>
                <a:gridCol w="8786812">
                  <a:extLst>
                    <a:ext uri="{9D8B030D-6E8A-4147-A177-3AD203B41FA5}">
                      <a16:colId xmlns:a16="http://schemas.microsoft.com/office/drawing/2014/main" val="2942028024"/>
                    </a:ext>
                  </a:extLst>
                </a:gridCol>
                <a:gridCol w="2900074">
                  <a:extLst>
                    <a:ext uri="{9D8B030D-6E8A-4147-A177-3AD203B41FA5}">
                      <a16:colId xmlns:a16="http://schemas.microsoft.com/office/drawing/2014/main" val="162917662"/>
                    </a:ext>
                  </a:extLst>
                </a:gridCol>
              </a:tblGrid>
              <a:tr h="551942">
                <a:tc rowSpan="2">
                  <a:txBody>
                    <a:bodyPr/>
                    <a:lstStyle/>
                    <a:p>
                      <a:pPr algn="just">
                        <a:lnSpc>
                          <a:spcPct val="115000"/>
                        </a:lnSpc>
                      </a:pPr>
                      <a:r>
                        <a:rPr lang="ro-RO" sz="1600" dirty="0">
                          <a:solidFill>
                            <a:schemeClr val="accent1">
                              <a:lumMod val="50000"/>
                            </a:schemeClr>
                          </a:solidFill>
                          <a:effectLst/>
                        </a:rPr>
                        <a:t>Terenurile cu destinație agricolă:</a:t>
                      </a:r>
                      <a:endParaRPr lang="en-US" sz="1600" dirty="0">
                        <a:solidFill>
                          <a:schemeClr val="accent1">
                            <a:lumMod val="50000"/>
                          </a:schemeClr>
                        </a:solidFill>
                        <a:effectLst/>
                      </a:endParaRPr>
                    </a:p>
                    <a:p>
                      <a:pPr lvl="1" algn="just">
                        <a:lnSpc>
                          <a:spcPct val="115000"/>
                        </a:lnSpc>
                      </a:pPr>
                      <a:r>
                        <a:rPr lang="ro-RO" sz="1600" dirty="0">
                          <a:solidFill>
                            <a:schemeClr val="accent1">
                              <a:lumMod val="50000"/>
                            </a:schemeClr>
                          </a:solidFill>
                          <a:effectLst/>
                        </a:rPr>
                        <a:t>1) toate terenurile, altele </a:t>
                      </a:r>
                      <a:r>
                        <a:rPr lang="ro-RO" sz="1600" dirty="0" err="1">
                          <a:solidFill>
                            <a:schemeClr val="accent1">
                              <a:lumMod val="50000"/>
                            </a:schemeClr>
                          </a:solidFill>
                          <a:effectLst/>
                        </a:rPr>
                        <a:t>decît</a:t>
                      </a:r>
                      <a:r>
                        <a:rPr lang="ro-RO" sz="1600" dirty="0">
                          <a:solidFill>
                            <a:schemeClr val="accent1">
                              <a:lumMod val="50000"/>
                            </a:schemeClr>
                          </a:solidFill>
                          <a:effectLst/>
                        </a:rPr>
                        <a:t> cele destinate </a:t>
                      </a:r>
                      <a:r>
                        <a:rPr lang="ro-RO" sz="1600" dirty="0" err="1">
                          <a:solidFill>
                            <a:schemeClr val="accent1">
                              <a:lumMod val="50000"/>
                            </a:schemeClr>
                          </a:solidFill>
                          <a:effectLst/>
                        </a:rPr>
                        <a:t>fînețelor</a:t>
                      </a:r>
                      <a:r>
                        <a:rPr lang="ro-RO" sz="1600" dirty="0">
                          <a:solidFill>
                            <a:schemeClr val="accent1">
                              <a:lumMod val="50000"/>
                            </a:schemeClr>
                          </a:solidFill>
                          <a:effectLst/>
                        </a:rPr>
                        <a:t> și pășunilor:</a:t>
                      </a:r>
                      <a:endParaRPr lang="en-US" sz="1600" dirty="0">
                        <a:solidFill>
                          <a:schemeClr val="accent1">
                            <a:lumMod val="50000"/>
                          </a:schemeClr>
                        </a:solidFill>
                        <a:effectLst/>
                      </a:endParaRPr>
                    </a:p>
                    <a:p>
                      <a:pPr lvl="1" algn="just">
                        <a:lnSpc>
                          <a:spcPct val="115000"/>
                        </a:lnSpc>
                      </a:pPr>
                      <a:r>
                        <a:rPr lang="ro-RO" sz="1600" dirty="0">
                          <a:solidFill>
                            <a:schemeClr val="accent1">
                              <a:lumMod val="50000"/>
                            </a:schemeClr>
                          </a:solidFill>
                          <a:effectLst/>
                        </a:rPr>
                        <a:t>a) care au indici cadastrali</a:t>
                      </a:r>
                      <a:endParaRPr lang="en-US" sz="1600" dirty="0">
                        <a:solidFill>
                          <a:schemeClr val="accent1">
                            <a:lumMod val="50000"/>
                          </a:schemeClr>
                        </a:solidFill>
                        <a:effectLst/>
                      </a:endParaRPr>
                    </a:p>
                    <a:p>
                      <a:pPr lvl="1" algn="just">
                        <a:lnSpc>
                          <a:spcPct val="115000"/>
                        </a:lnSpc>
                      </a:pPr>
                      <a:r>
                        <a:rPr lang="ro-RO" sz="1600" dirty="0">
                          <a:solidFill>
                            <a:schemeClr val="accent1">
                              <a:lumMod val="50000"/>
                            </a:schemeClr>
                          </a:solidFill>
                          <a:effectLst/>
                        </a:rPr>
                        <a:t>b) care nu au indici cadastrali</a:t>
                      </a:r>
                      <a:endParaRPr lang="en-US" sz="16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pPr>
                      <a:r>
                        <a:rPr lang="ro-RO" sz="1600" b="1">
                          <a:solidFill>
                            <a:schemeClr val="accent1">
                              <a:lumMod val="50000"/>
                            </a:schemeClr>
                          </a:solidFill>
                          <a:effectLst/>
                        </a:rPr>
                        <a:t>1.5 lei grad/ha</a:t>
                      </a:r>
                      <a:endParaRPr lang="en-US" sz="1600" b="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45654975"/>
                  </a:ext>
                </a:extLst>
              </a:tr>
              <a:tr h="551942">
                <a:tc vMerge="1">
                  <a:txBody>
                    <a:bodyPr/>
                    <a:lstStyle/>
                    <a:p>
                      <a:endParaRPr lang="en-US"/>
                    </a:p>
                  </a:txBody>
                  <a:tcPr/>
                </a:tc>
                <a:tc>
                  <a:txBody>
                    <a:bodyPr/>
                    <a:lstStyle/>
                    <a:p>
                      <a:pPr algn="just">
                        <a:lnSpc>
                          <a:spcPct val="115000"/>
                        </a:lnSpc>
                      </a:pPr>
                      <a:r>
                        <a:rPr lang="ro-RO" sz="1600" b="1">
                          <a:solidFill>
                            <a:schemeClr val="accent1">
                              <a:lumMod val="50000"/>
                            </a:schemeClr>
                          </a:solidFill>
                          <a:effectLst/>
                        </a:rPr>
                        <a:t>110 lei p/u ha</a:t>
                      </a:r>
                      <a:endParaRPr lang="en-US" sz="1600" b="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19703562"/>
                  </a:ext>
                </a:extLst>
              </a:tr>
              <a:tr h="411734">
                <a:tc rowSpan="2">
                  <a:txBody>
                    <a:bodyPr/>
                    <a:lstStyle/>
                    <a:p>
                      <a:pPr algn="just">
                        <a:lnSpc>
                          <a:spcPct val="115000"/>
                        </a:lnSpc>
                      </a:pPr>
                      <a:r>
                        <a:rPr lang="ro-RO" sz="1600">
                          <a:solidFill>
                            <a:schemeClr val="accent2">
                              <a:lumMod val="75000"/>
                            </a:schemeClr>
                          </a:solidFill>
                          <a:effectLst/>
                        </a:rPr>
                        <a:t>2) Terenurile destinate </a:t>
                      </a:r>
                      <a:r>
                        <a:rPr lang="ro-RO" sz="1600" err="1">
                          <a:solidFill>
                            <a:schemeClr val="accent2">
                              <a:lumMod val="75000"/>
                            </a:schemeClr>
                          </a:solidFill>
                          <a:effectLst/>
                        </a:rPr>
                        <a:t>fînețelor</a:t>
                      </a:r>
                      <a:r>
                        <a:rPr lang="ro-RO" sz="1600">
                          <a:solidFill>
                            <a:schemeClr val="accent2">
                              <a:lumMod val="75000"/>
                            </a:schemeClr>
                          </a:solidFill>
                          <a:effectLst/>
                        </a:rPr>
                        <a:t> și pășunilor:</a:t>
                      </a:r>
                      <a:endParaRPr lang="en-US" sz="1600">
                        <a:solidFill>
                          <a:schemeClr val="accent2">
                            <a:lumMod val="75000"/>
                          </a:schemeClr>
                        </a:solidFill>
                        <a:effectLst/>
                      </a:endParaRPr>
                    </a:p>
                    <a:p>
                      <a:pPr lvl="1" algn="just">
                        <a:lnSpc>
                          <a:spcPct val="115000"/>
                        </a:lnSpc>
                      </a:pPr>
                      <a:r>
                        <a:rPr lang="ro-RO" sz="1600">
                          <a:solidFill>
                            <a:schemeClr val="accent2">
                              <a:lumMod val="75000"/>
                            </a:schemeClr>
                          </a:solidFill>
                          <a:effectLst/>
                        </a:rPr>
                        <a:t>a) care au indici cadastrali</a:t>
                      </a:r>
                      <a:endParaRPr lang="en-US" sz="1600">
                        <a:solidFill>
                          <a:schemeClr val="accent2">
                            <a:lumMod val="75000"/>
                          </a:schemeClr>
                        </a:solidFill>
                        <a:effectLst/>
                      </a:endParaRPr>
                    </a:p>
                    <a:p>
                      <a:pPr lvl="1" algn="just">
                        <a:lnSpc>
                          <a:spcPct val="115000"/>
                        </a:lnSpc>
                      </a:pPr>
                      <a:r>
                        <a:rPr lang="ro-RO" sz="1600">
                          <a:solidFill>
                            <a:schemeClr val="accent2">
                              <a:lumMod val="75000"/>
                            </a:schemeClr>
                          </a:solidFill>
                          <a:effectLst/>
                        </a:rPr>
                        <a:t>b) care nu au indici cadastrali</a:t>
                      </a:r>
                      <a:endParaRPr lang="en-US" sz="1600">
                        <a:solidFill>
                          <a:schemeClr val="accent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pPr>
                      <a:r>
                        <a:rPr lang="ro-RO" sz="1600" b="1" dirty="0">
                          <a:solidFill>
                            <a:schemeClr val="accent2">
                              <a:lumMod val="75000"/>
                            </a:schemeClr>
                          </a:solidFill>
                          <a:effectLst/>
                        </a:rPr>
                        <a:t>0.75 lei p/u 1 grad ha</a:t>
                      </a:r>
                      <a:endParaRPr lang="en-US" sz="1600" b="1" dirty="0">
                        <a:solidFill>
                          <a:schemeClr val="accent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52263699"/>
                  </a:ext>
                </a:extLst>
              </a:tr>
              <a:tr h="411734">
                <a:tc vMerge="1">
                  <a:txBody>
                    <a:bodyPr/>
                    <a:lstStyle/>
                    <a:p>
                      <a:endParaRPr lang="en-US"/>
                    </a:p>
                  </a:txBody>
                  <a:tcPr/>
                </a:tc>
                <a:tc>
                  <a:txBody>
                    <a:bodyPr/>
                    <a:lstStyle/>
                    <a:p>
                      <a:pPr algn="just">
                        <a:lnSpc>
                          <a:spcPct val="115000"/>
                        </a:lnSpc>
                      </a:pPr>
                      <a:r>
                        <a:rPr lang="ro-RO" sz="1600" b="1" dirty="0">
                          <a:solidFill>
                            <a:schemeClr val="accent2">
                              <a:lumMod val="75000"/>
                            </a:schemeClr>
                          </a:solidFill>
                          <a:effectLst/>
                        </a:rPr>
                        <a:t>55 lei p/u 1ha</a:t>
                      </a:r>
                      <a:endParaRPr lang="en-US" sz="1600" b="1" dirty="0">
                        <a:solidFill>
                          <a:schemeClr val="accent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89372308"/>
                  </a:ext>
                </a:extLst>
              </a:tr>
              <a:tr h="274320">
                <a:tc>
                  <a:txBody>
                    <a:bodyPr/>
                    <a:lstStyle/>
                    <a:p>
                      <a:pPr algn="just">
                        <a:lnSpc>
                          <a:spcPct val="115000"/>
                        </a:lnSpc>
                      </a:pPr>
                      <a:r>
                        <a:rPr lang="ro-RO" sz="1600">
                          <a:solidFill>
                            <a:schemeClr val="accent1">
                              <a:lumMod val="50000"/>
                            </a:schemeClr>
                          </a:solidFill>
                          <a:effectLst/>
                        </a:rPr>
                        <a:t>3) Terenurile ocupate de obiecte acvatice (iazuri, lacuri etc.)</a:t>
                      </a:r>
                      <a:endParaRPr lang="en-US" sz="160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pPr>
                      <a:r>
                        <a:rPr lang="ro-RO" sz="1600" b="1">
                          <a:solidFill>
                            <a:schemeClr val="accent1">
                              <a:lumMod val="50000"/>
                            </a:schemeClr>
                          </a:solidFill>
                          <a:effectLst/>
                        </a:rPr>
                        <a:t>115 lei ha de suprafața acvatică</a:t>
                      </a:r>
                      <a:endParaRPr lang="en-US" sz="1600" b="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3894554"/>
                  </a:ext>
                </a:extLst>
              </a:tr>
              <a:tr h="1068577">
                <a:tc>
                  <a:txBody>
                    <a:bodyPr/>
                    <a:lstStyle/>
                    <a:p>
                      <a:pPr algn="just">
                        <a:lnSpc>
                          <a:spcPct val="115000"/>
                        </a:lnSpc>
                      </a:pPr>
                      <a:r>
                        <a:rPr lang="ro-RO" sz="1800" u="sng" dirty="0">
                          <a:solidFill>
                            <a:schemeClr val="accent1">
                              <a:lumMod val="50000"/>
                            </a:schemeClr>
                          </a:solidFill>
                          <a:effectLst/>
                        </a:rPr>
                        <a:t>Terenurile din intravilan</a:t>
                      </a:r>
                      <a:r>
                        <a:rPr lang="ro-RO" sz="1600" dirty="0">
                          <a:solidFill>
                            <a:schemeClr val="accent1">
                              <a:lumMod val="50000"/>
                            </a:schemeClr>
                          </a:solidFill>
                          <a:effectLst/>
                        </a:rPr>
                        <a:t>, inclusiv:</a:t>
                      </a:r>
                      <a:endParaRPr lang="en-US" sz="1600" dirty="0">
                        <a:solidFill>
                          <a:schemeClr val="accent1">
                            <a:lumMod val="50000"/>
                          </a:schemeClr>
                        </a:solidFill>
                        <a:effectLst/>
                      </a:endParaRPr>
                    </a:p>
                    <a:p>
                      <a:pPr marL="457200" lvl="1" indent="0" algn="just">
                        <a:lnSpc>
                          <a:spcPct val="115000"/>
                        </a:lnSpc>
                        <a:buFont typeface="+mj-lt"/>
                        <a:buNone/>
                      </a:pPr>
                      <a:r>
                        <a:rPr lang="ro-RO" sz="1600" dirty="0">
                          <a:solidFill>
                            <a:schemeClr val="accent1">
                              <a:lumMod val="50000"/>
                            </a:schemeClr>
                          </a:solidFill>
                          <a:effectLst/>
                        </a:rPr>
                        <a:t>1) terenurile pe care sunt amplasate fondul de locuințe, loturi de pe </a:t>
                      </a:r>
                      <a:r>
                        <a:rPr lang="ro-RO" sz="1600" dirty="0" err="1">
                          <a:solidFill>
                            <a:schemeClr val="accent1">
                              <a:lumMod val="50000"/>
                            </a:schemeClr>
                          </a:solidFill>
                          <a:effectLst/>
                        </a:rPr>
                        <a:t>lîngă</a:t>
                      </a:r>
                      <a:r>
                        <a:rPr lang="ro-RO" sz="1600" dirty="0">
                          <a:solidFill>
                            <a:schemeClr val="accent1">
                              <a:lumMod val="50000"/>
                            </a:schemeClr>
                          </a:solidFill>
                          <a:effectLst/>
                        </a:rPr>
                        <a:t> domiciliu (inclusiv terenurile atribuite de către autoritățile publice locale ca loturi de pe lingă domiciliu și distribuite în extravilan, din cauza insuficienței de terenuri în intravilan (grădini)) în localitățile rurale; </a:t>
                      </a:r>
                      <a:endParaRPr lang="en-US" sz="16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pPr>
                      <a:r>
                        <a:rPr lang="ro-RO" sz="1600" b="1" dirty="0">
                          <a:solidFill>
                            <a:schemeClr val="accent1">
                              <a:lumMod val="50000"/>
                            </a:schemeClr>
                          </a:solidFill>
                          <a:effectLst/>
                        </a:rPr>
                        <a:t>1 lei p/u 100 m</a:t>
                      </a:r>
                      <a:r>
                        <a:rPr lang="ro-RO" sz="1600" b="1" baseline="30000" dirty="0">
                          <a:solidFill>
                            <a:schemeClr val="accent1">
                              <a:lumMod val="50000"/>
                            </a:schemeClr>
                          </a:solidFill>
                          <a:effectLst/>
                        </a:rPr>
                        <a:t>2</a:t>
                      </a:r>
                      <a:endParaRPr lang="en-US" sz="16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60620087"/>
                  </a:ext>
                </a:extLst>
              </a:tr>
              <a:tr h="513201">
                <a:tc>
                  <a:txBody>
                    <a:bodyPr/>
                    <a:lstStyle/>
                    <a:p>
                      <a:pPr marL="457200" lvl="1" indent="0" algn="just">
                        <a:lnSpc>
                          <a:spcPct val="115000"/>
                        </a:lnSpc>
                        <a:buFont typeface="+mj-lt"/>
                        <a:buNone/>
                      </a:pPr>
                      <a:r>
                        <a:rPr lang="ro-RO" sz="1600">
                          <a:solidFill>
                            <a:schemeClr val="accent2">
                              <a:lumMod val="75000"/>
                            </a:schemeClr>
                          </a:solidFill>
                          <a:effectLst/>
                        </a:rPr>
                        <a:t>2) terenurile destinate întreprinderilor agricole, alte terenuri neevaluate de către organele cadastrale teritoriale conform valorii estimate. </a:t>
                      </a:r>
                      <a:endParaRPr lang="en-US" sz="1600">
                        <a:solidFill>
                          <a:schemeClr val="accent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pPr>
                      <a:r>
                        <a:rPr lang="ro-RO" sz="1600" b="1">
                          <a:solidFill>
                            <a:schemeClr val="accent2">
                              <a:lumMod val="75000"/>
                            </a:schemeClr>
                          </a:solidFill>
                          <a:effectLst/>
                        </a:rPr>
                        <a:t>10 lei p/u 100 m</a:t>
                      </a:r>
                      <a:r>
                        <a:rPr lang="ro-RO" sz="1600" b="1" baseline="30000">
                          <a:solidFill>
                            <a:schemeClr val="accent2">
                              <a:lumMod val="75000"/>
                            </a:schemeClr>
                          </a:solidFill>
                          <a:effectLst/>
                        </a:rPr>
                        <a:t>2</a:t>
                      </a:r>
                      <a:endParaRPr lang="en-US" sz="1600" b="1">
                        <a:solidFill>
                          <a:schemeClr val="accent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6188384"/>
                  </a:ext>
                </a:extLst>
              </a:tr>
              <a:tr h="811328">
                <a:tc>
                  <a:txBody>
                    <a:bodyPr/>
                    <a:lstStyle/>
                    <a:p>
                      <a:pPr algn="just">
                        <a:lnSpc>
                          <a:spcPct val="115000"/>
                        </a:lnSpc>
                      </a:pPr>
                      <a:r>
                        <a:rPr lang="ro-RO" sz="1800" u="sng">
                          <a:solidFill>
                            <a:schemeClr val="accent1">
                              <a:lumMod val="50000"/>
                            </a:schemeClr>
                          </a:solidFill>
                          <a:effectLst/>
                        </a:rPr>
                        <a:t>Terenurile din extravilan</a:t>
                      </a:r>
                      <a:r>
                        <a:rPr lang="ro-RO" sz="1600">
                          <a:solidFill>
                            <a:schemeClr val="accent1">
                              <a:lumMod val="50000"/>
                            </a:schemeClr>
                          </a:solidFill>
                          <a:effectLst/>
                        </a:rPr>
                        <a:t>, inclusiv:</a:t>
                      </a:r>
                      <a:endParaRPr lang="en-US" sz="1600">
                        <a:solidFill>
                          <a:schemeClr val="accent1">
                            <a:lumMod val="50000"/>
                          </a:schemeClr>
                        </a:solidFill>
                        <a:effectLst/>
                      </a:endParaRPr>
                    </a:p>
                    <a:p>
                      <a:pPr marL="0" lvl="0" indent="0" algn="just">
                        <a:lnSpc>
                          <a:spcPct val="115000"/>
                        </a:lnSpc>
                        <a:buFont typeface="+mj-lt"/>
                        <a:buNone/>
                      </a:pPr>
                      <a:r>
                        <a:rPr lang="ro-RO" sz="1600">
                          <a:solidFill>
                            <a:schemeClr val="accent1">
                              <a:lumMod val="50000"/>
                            </a:schemeClr>
                          </a:solidFill>
                          <a:effectLst/>
                        </a:rPr>
                        <a:t>       1) terenurile pe care sunt amplasate clădiri și construcții, carierele și pămînturile distruse în urma activității de producție, neevaluate de către organele cadastrale teritoriale  conform valorii estimate;</a:t>
                      </a:r>
                      <a:endParaRPr lang="en-US" sz="160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pPr>
                      <a:r>
                        <a:rPr lang="ro-RO" sz="1600" b="1">
                          <a:solidFill>
                            <a:schemeClr val="accent1">
                              <a:lumMod val="50000"/>
                            </a:schemeClr>
                          </a:solidFill>
                          <a:effectLst/>
                        </a:rPr>
                        <a:t>350 lei p/u 1 ha</a:t>
                      </a:r>
                      <a:endParaRPr lang="en-US" sz="1600" b="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93623538"/>
                  </a:ext>
                </a:extLst>
              </a:tr>
              <a:tr h="457200">
                <a:tc>
                  <a:txBody>
                    <a:bodyPr/>
                    <a:lstStyle/>
                    <a:p>
                      <a:pPr algn="just">
                        <a:lnSpc>
                          <a:spcPct val="115000"/>
                        </a:lnSpc>
                      </a:pPr>
                      <a:r>
                        <a:rPr lang="ro-RO" sz="1600">
                          <a:solidFill>
                            <a:schemeClr val="accent1">
                              <a:lumMod val="50000"/>
                            </a:schemeClr>
                          </a:solidFill>
                          <a:effectLst/>
                        </a:rPr>
                        <a:t>       2) terenurile altele decît cele specificate la alin. 1), neevaluate de către organele cadastrale teritoriale conform valorii estimate.</a:t>
                      </a:r>
                      <a:endParaRPr lang="en-US" sz="160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pPr>
                      <a:r>
                        <a:rPr lang="ro-RO" sz="1600" b="1" dirty="0">
                          <a:solidFill>
                            <a:schemeClr val="accent1">
                              <a:lumMod val="50000"/>
                            </a:schemeClr>
                          </a:solidFill>
                          <a:effectLst/>
                        </a:rPr>
                        <a:t>70 lei p/u ha</a:t>
                      </a:r>
                      <a:endParaRPr lang="en-US" sz="16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8458037"/>
                  </a:ext>
                </a:extLst>
              </a:tr>
            </a:tbl>
          </a:graphicData>
        </a:graphic>
      </p:graphicFrame>
    </p:spTree>
    <p:extLst>
      <p:ext uri="{BB962C8B-B14F-4D97-AF65-F5344CB8AC3E}">
        <p14:creationId xmlns:p14="http://schemas.microsoft.com/office/powerpoint/2010/main" val="14048060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7">
            <a:extLst>
              <a:ext uri="{FF2B5EF4-FFF2-40B4-BE49-F238E27FC236}">
                <a16:creationId xmlns:a16="http://schemas.microsoft.com/office/drawing/2014/main" id="{5C0FE4CB-D799-845F-455F-2A9B0097084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9550" y="6096000"/>
            <a:ext cx="1577975"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8">
            <a:extLst>
              <a:ext uri="{FF2B5EF4-FFF2-40B4-BE49-F238E27FC236}">
                <a16:creationId xmlns:a16="http://schemas.microsoft.com/office/drawing/2014/main" id="{E29A2B0C-07D2-FC01-A703-A27E01D1C75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87525" y="6032500"/>
            <a:ext cx="12001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71A63005-C31C-00A4-64A1-72E93C6EA273}"/>
              </a:ext>
            </a:extLst>
          </p:cNvPr>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01" name="Title 1">
            <a:extLst>
              <a:ext uri="{FF2B5EF4-FFF2-40B4-BE49-F238E27FC236}">
                <a16:creationId xmlns:a16="http://schemas.microsoft.com/office/drawing/2014/main" id="{5205E776-0D8A-4DDE-E0A2-641ECEC58774}"/>
              </a:ext>
            </a:extLst>
          </p:cNvPr>
          <p:cNvSpPr>
            <a:spLocks noGrp="1"/>
          </p:cNvSpPr>
          <p:nvPr>
            <p:ph type="title"/>
          </p:nvPr>
        </p:nvSpPr>
        <p:spPr>
          <a:xfrm>
            <a:off x="153988" y="231775"/>
            <a:ext cx="11884025" cy="736600"/>
          </a:xfrm>
        </p:spPr>
        <p:txBody>
          <a:bodyPr anchor="t">
            <a:noAutofit/>
          </a:bodyPr>
          <a:lstStyle/>
          <a:p>
            <a:pPr algn="ctr" eaLnBrk="1" hangingPunct="1"/>
            <a:r>
              <a:rPr lang="it-IT" altLang="ro-RO" sz="3200">
                <a:solidFill>
                  <a:schemeClr val="bg1"/>
                </a:solidFill>
                <a:latin typeface="Arial Black" panose="020B0A04020102020204" pitchFamily="34" charset="0"/>
              </a:rPr>
              <a:t>Cotele la impozitul pe bunuri imobiliare</a:t>
            </a:r>
            <a:r>
              <a:rPr lang="ro-RO" altLang="ro-RO" sz="3200">
                <a:solidFill>
                  <a:schemeClr val="bg1"/>
                </a:solidFill>
                <a:latin typeface="Arial Black" panose="020B0A04020102020204" pitchFamily="34" charset="0"/>
              </a:rPr>
              <a:t> neevaluate</a:t>
            </a:r>
            <a:endParaRPr lang="en-US" altLang="ro-RO" sz="3200">
              <a:solidFill>
                <a:schemeClr val="bg1"/>
              </a:solidFill>
              <a:latin typeface="Arial Black" panose="020B0A04020102020204" pitchFamily="34" charset="0"/>
            </a:endParaRPr>
          </a:p>
        </p:txBody>
      </p:sp>
      <p:graphicFrame>
        <p:nvGraphicFramePr>
          <p:cNvPr id="2" name="Table 1">
            <a:extLst>
              <a:ext uri="{FF2B5EF4-FFF2-40B4-BE49-F238E27FC236}">
                <a16:creationId xmlns:a16="http://schemas.microsoft.com/office/drawing/2014/main" id="{69800903-93D0-49B3-66FF-7EF2921309A2}"/>
              </a:ext>
            </a:extLst>
          </p:cNvPr>
          <p:cNvGraphicFramePr>
            <a:graphicFrameLocks noGrp="1"/>
          </p:cNvGraphicFramePr>
          <p:nvPr>
            <p:extLst>
              <p:ext uri="{D42A27DB-BD31-4B8C-83A1-F6EECF244321}">
                <p14:modId xmlns:p14="http://schemas.microsoft.com/office/powerpoint/2010/main" val="3450693710"/>
              </p:ext>
            </p:extLst>
          </p:nvPr>
        </p:nvGraphicFramePr>
        <p:xfrm>
          <a:off x="209550" y="1200150"/>
          <a:ext cx="11576050" cy="4800927"/>
        </p:xfrm>
        <a:graphic>
          <a:graphicData uri="http://schemas.openxmlformats.org/drawingml/2006/table">
            <a:tbl>
              <a:tblPr firstRow="1" firstCol="1" bandRow="1">
                <a:tableStyleId>{5C22544A-7EE6-4342-B048-85BDC9FD1C3A}</a:tableStyleId>
              </a:tblPr>
              <a:tblGrid>
                <a:gridCol w="8663709">
                  <a:extLst>
                    <a:ext uri="{9D8B030D-6E8A-4147-A177-3AD203B41FA5}">
                      <a16:colId xmlns:a16="http://schemas.microsoft.com/office/drawing/2014/main" val="3579770290"/>
                    </a:ext>
                  </a:extLst>
                </a:gridCol>
                <a:gridCol w="2912341">
                  <a:extLst>
                    <a:ext uri="{9D8B030D-6E8A-4147-A177-3AD203B41FA5}">
                      <a16:colId xmlns:a16="http://schemas.microsoft.com/office/drawing/2014/main" val="458525946"/>
                    </a:ext>
                  </a:extLst>
                </a:gridCol>
              </a:tblGrid>
              <a:tr h="1015311">
                <a:tc rowSpan="2">
                  <a:txBody>
                    <a:bodyPr/>
                    <a:lstStyle/>
                    <a:p>
                      <a:pPr algn="just">
                        <a:lnSpc>
                          <a:spcPct val="115000"/>
                        </a:lnSpc>
                      </a:pPr>
                      <a:r>
                        <a:rPr lang="ro-RO" sz="1800" dirty="0">
                          <a:solidFill>
                            <a:schemeClr val="accent1">
                              <a:lumMod val="50000"/>
                            </a:schemeClr>
                          </a:solidFill>
                          <a:effectLst/>
                        </a:rPr>
                        <a:t>Pentru clădirile și construcțiile cu destinație agricolă, precum și pe alte bunuri imobiliare, cu excepția celor prevăzute în punctele 10 și 11,neevaluate de către organele cadastrale teritoriale conform valorii estimate, se stabilește după cum urmează:     </a:t>
                      </a:r>
                      <a:endParaRPr lang="en-US" sz="1800" dirty="0">
                        <a:solidFill>
                          <a:schemeClr val="accent1">
                            <a:lumMod val="50000"/>
                          </a:schemeClr>
                        </a:solidFill>
                        <a:effectLst/>
                      </a:endParaRPr>
                    </a:p>
                    <a:p>
                      <a:pPr marL="342900" lvl="0" indent="0" algn="just">
                        <a:lnSpc>
                          <a:spcPct val="115000"/>
                        </a:lnSpc>
                        <a:buFont typeface="+mj-lt"/>
                        <a:buAutoNum type="alphaLcParenR"/>
                      </a:pPr>
                      <a:r>
                        <a:rPr lang="ro-RO" sz="1800" dirty="0">
                          <a:solidFill>
                            <a:schemeClr val="accent1">
                              <a:lumMod val="50000"/>
                            </a:schemeClr>
                          </a:solidFill>
                          <a:effectLst/>
                        </a:rPr>
                        <a:t>pentru persoanele juridice si fizice, care desfășoară activitate de întreprinzător;	</a:t>
                      </a:r>
                      <a:endParaRPr lang="en-US" sz="1800" dirty="0">
                        <a:solidFill>
                          <a:schemeClr val="accent1">
                            <a:lumMod val="50000"/>
                          </a:schemeClr>
                        </a:solidFill>
                        <a:effectLst/>
                        <a:latin typeface="Times New Roman"/>
                        <a:cs typeface="Times New Roman"/>
                      </a:endParaRPr>
                    </a:p>
                    <a:p>
                      <a:pPr marL="342900" lvl="0" indent="0" algn="just">
                        <a:lnSpc>
                          <a:spcPct val="114999"/>
                        </a:lnSpc>
                        <a:buAutoNum type="alphaLcParenR"/>
                      </a:pPr>
                      <a:r>
                        <a:rPr lang="ro-RO" sz="1800" dirty="0">
                          <a:solidFill>
                            <a:schemeClr val="accent1">
                              <a:lumMod val="50000"/>
                            </a:schemeClr>
                          </a:solidFill>
                          <a:effectLst/>
                        </a:rPr>
                        <a:t>pentru persoanele fizice, altele decât cele specificate la prima liniuță</a:t>
                      </a:r>
                      <a:endParaRPr lang="en-US" sz="1800" dirty="0">
                        <a:solidFill>
                          <a:schemeClr val="accent1">
                            <a:lumMod val="50000"/>
                          </a:schemeClr>
                        </a:solidFill>
                        <a:effectLst/>
                        <a:latin typeface="Times New Roman"/>
                        <a:ea typeface="Times New Roman" panose="02020603050405020304" pitchFamily="18" charset="0"/>
                        <a:cs typeface="Times New Roman"/>
                      </a:endParaRPr>
                    </a:p>
                  </a:txBody>
                  <a:tcPr marL="52978" marR="529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rtl="0" eaLnBrk="1" latinLnBrk="0" hangingPunct="1">
                        <a:lnSpc>
                          <a:spcPct val="0"/>
                        </a:lnSpc>
                        <a:tabLst>
                          <a:tab pos="111125" algn="l"/>
                        </a:tabLst>
                      </a:pPr>
                      <a:r>
                        <a:rPr lang="ro-RO" sz="1800" b="1" kern="1200" dirty="0">
                          <a:solidFill>
                            <a:schemeClr val="accent1">
                              <a:lumMod val="50000"/>
                            </a:schemeClr>
                          </a:solidFill>
                          <a:effectLst/>
                          <a:latin typeface="+mn-lt"/>
                          <a:ea typeface="+mn-ea"/>
                          <a:cs typeface="+mn-cs"/>
                        </a:rPr>
                        <a:t> 0.1% din valoarea contabilă</a:t>
                      </a:r>
                      <a:endParaRPr lang="en-US" sz="1800" b="1" kern="1200" dirty="0">
                        <a:solidFill>
                          <a:schemeClr val="accent1">
                            <a:lumMod val="50000"/>
                          </a:schemeClr>
                        </a:solidFill>
                        <a:effectLst/>
                        <a:latin typeface="+mn-lt"/>
                        <a:ea typeface="+mn-ea"/>
                        <a:cs typeface="+mn-cs"/>
                      </a:endParaRPr>
                    </a:p>
                  </a:txBody>
                  <a:tcPr marL="52978" marR="5297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77685900"/>
                  </a:ext>
                </a:extLst>
              </a:tr>
              <a:tr h="330184">
                <a:tc vMerge="1">
                  <a:txBody>
                    <a:bodyPr/>
                    <a:lstStyle/>
                    <a:p>
                      <a:endParaRPr lang="en-US"/>
                    </a:p>
                  </a:txBody>
                  <a:tcPr/>
                </a:tc>
                <a:tc>
                  <a:txBody>
                    <a:bodyPr/>
                    <a:lstStyle/>
                    <a:p>
                      <a:pPr algn="l">
                        <a:lnSpc>
                          <a:spcPct val="115000"/>
                        </a:lnSpc>
                      </a:pPr>
                      <a:r>
                        <a:rPr lang="ro-RO" sz="1800" b="1" dirty="0">
                          <a:solidFill>
                            <a:schemeClr val="accent1">
                              <a:lumMod val="50000"/>
                            </a:schemeClr>
                          </a:solidFill>
                          <a:effectLst/>
                        </a:rPr>
                        <a:t>0.1% din costul bunurilor imobile</a:t>
                      </a:r>
                      <a:endParaRPr lang="en-US" sz="18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978" marR="529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3121791"/>
                  </a:ext>
                </a:extLst>
              </a:tr>
              <a:tr h="1056592">
                <a:tc rowSpan="2">
                  <a:txBody>
                    <a:bodyPr/>
                    <a:lstStyle/>
                    <a:p>
                      <a:pPr algn="just">
                        <a:lnSpc>
                          <a:spcPct val="115000"/>
                        </a:lnSpc>
                      </a:pPr>
                      <a:r>
                        <a:rPr lang="ro-RO" sz="1800">
                          <a:solidFill>
                            <a:schemeClr val="accent2">
                              <a:lumMod val="75000"/>
                            </a:schemeClr>
                          </a:solidFill>
                          <a:effectLst/>
                        </a:rPr>
                        <a:t>Impozit pe bunurile imobiliare, cu altă destinație </a:t>
                      </a:r>
                      <a:r>
                        <a:rPr lang="ro-RO" sz="1800" err="1">
                          <a:solidFill>
                            <a:schemeClr val="accent2">
                              <a:lumMod val="75000"/>
                            </a:schemeClr>
                          </a:solidFill>
                          <a:effectLst/>
                        </a:rPr>
                        <a:t>decît</a:t>
                      </a:r>
                      <a:r>
                        <a:rPr lang="ro-RO" sz="1800">
                          <a:solidFill>
                            <a:schemeClr val="accent2">
                              <a:lumMod val="75000"/>
                            </a:schemeClr>
                          </a:solidFill>
                          <a:effectLst/>
                        </a:rPr>
                        <a:t> cea locativa sau agricolă, exceptând garajele și terenurile pe care acestea sunt amplasate și loturile întovărășirilor pomicole cu sau fără construcții pe ele, neevaluate de către organele cadastrale teritoriale conform valorii estimate, inclusiv:</a:t>
                      </a:r>
                      <a:endParaRPr lang="en-US" sz="1800">
                        <a:solidFill>
                          <a:schemeClr val="accent2">
                            <a:lumMod val="75000"/>
                          </a:schemeClr>
                        </a:solidFill>
                        <a:effectLst/>
                      </a:endParaRPr>
                    </a:p>
                    <a:p>
                      <a:pPr marL="514350" lvl="0" indent="0" algn="just">
                        <a:lnSpc>
                          <a:spcPct val="115000"/>
                        </a:lnSpc>
                        <a:buFont typeface="+mj-lt"/>
                        <a:buAutoNum type="alphaLcParenR"/>
                      </a:pPr>
                      <a:r>
                        <a:rPr lang="ro-RO" sz="1800">
                          <a:solidFill>
                            <a:schemeClr val="accent2">
                              <a:lumMod val="75000"/>
                            </a:schemeClr>
                          </a:solidFill>
                          <a:effectLst/>
                        </a:rPr>
                        <a:t>pentru persoanele juridice și fizice care desfășoară activitate de întreprinzător;</a:t>
                      </a:r>
                      <a:endParaRPr lang="en-US" sz="1800">
                        <a:solidFill>
                          <a:schemeClr val="accent2">
                            <a:lumMod val="75000"/>
                          </a:schemeClr>
                        </a:solidFill>
                        <a:effectLst/>
                      </a:endParaRPr>
                    </a:p>
                    <a:p>
                      <a:pPr marL="514350" lvl="0" indent="0" algn="just">
                        <a:lnSpc>
                          <a:spcPct val="115000"/>
                        </a:lnSpc>
                        <a:buFont typeface="+mj-lt"/>
                        <a:buAutoNum type="alphaLcParenR"/>
                      </a:pPr>
                      <a:r>
                        <a:rPr lang="ro-RO" sz="1800">
                          <a:solidFill>
                            <a:schemeClr val="accent2">
                              <a:lumMod val="75000"/>
                            </a:schemeClr>
                          </a:solidFill>
                          <a:effectLst/>
                        </a:rPr>
                        <a:t>persoanele fizice, altele decât cele specificate la lit. a).</a:t>
                      </a:r>
                      <a:endParaRPr lang="en-US" sz="1800">
                        <a:solidFill>
                          <a:schemeClr val="accent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978" marR="529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15000"/>
                        </a:lnSpc>
                      </a:pPr>
                      <a:endParaRPr lang="ro-RO" sz="1800" b="1" dirty="0">
                        <a:solidFill>
                          <a:schemeClr val="accent2">
                            <a:lumMod val="75000"/>
                          </a:schemeClr>
                        </a:solidFill>
                        <a:effectLst/>
                      </a:endParaRPr>
                    </a:p>
                    <a:p>
                      <a:pPr lvl="0" algn="l">
                        <a:lnSpc>
                          <a:spcPct val="114999"/>
                        </a:lnSpc>
                        <a:buNone/>
                      </a:pPr>
                      <a:endParaRPr lang="ro-RO" sz="1800" b="1" dirty="0">
                        <a:solidFill>
                          <a:schemeClr val="accent2">
                            <a:lumMod val="75000"/>
                          </a:schemeClr>
                        </a:solidFill>
                        <a:effectLst/>
                      </a:endParaRPr>
                    </a:p>
                    <a:p>
                      <a:pPr lvl="0" algn="l">
                        <a:lnSpc>
                          <a:spcPct val="114999"/>
                        </a:lnSpc>
                        <a:buNone/>
                      </a:pPr>
                      <a:endParaRPr lang="ro-RO" sz="1800" b="1" dirty="0">
                        <a:solidFill>
                          <a:schemeClr val="accent2">
                            <a:lumMod val="75000"/>
                          </a:schemeClr>
                        </a:solidFill>
                        <a:effectLst/>
                      </a:endParaRPr>
                    </a:p>
                    <a:p>
                      <a:pPr lvl="0" algn="l">
                        <a:lnSpc>
                          <a:spcPct val="114999"/>
                        </a:lnSpc>
                        <a:buNone/>
                      </a:pPr>
                      <a:r>
                        <a:rPr lang="ro-RO" sz="1800" b="1" dirty="0">
                          <a:solidFill>
                            <a:schemeClr val="accent2">
                              <a:lumMod val="75000"/>
                            </a:schemeClr>
                          </a:solidFill>
                          <a:effectLst/>
                        </a:rPr>
                        <a:t>0.3% din valoarea contabilă</a:t>
                      </a:r>
                      <a:endParaRPr lang="ro-RO" sz="2000" dirty="0"/>
                    </a:p>
                  </a:txBody>
                  <a:tcPr marL="52978" marR="5297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0841630"/>
                  </a:ext>
                </a:extLst>
              </a:tr>
              <a:tr h="297165">
                <a:tc vMerge="1">
                  <a:txBody>
                    <a:bodyPr/>
                    <a:lstStyle/>
                    <a:p>
                      <a:endParaRPr lang="en-US"/>
                    </a:p>
                  </a:txBody>
                  <a:tcPr/>
                </a:tc>
                <a:tc>
                  <a:txBody>
                    <a:bodyPr/>
                    <a:lstStyle/>
                    <a:p>
                      <a:pPr algn="l">
                        <a:lnSpc>
                          <a:spcPct val="115000"/>
                        </a:lnSpc>
                      </a:pPr>
                      <a:r>
                        <a:rPr lang="ro-RO" sz="1800" b="1" dirty="0">
                          <a:solidFill>
                            <a:schemeClr val="accent2">
                              <a:lumMod val="75000"/>
                            </a:schemeClr>
                          </a:solidFill>
                          <a:effectLst/>
                        </a:rPr>
                        <a:t>0.3% din costul bunurilor imobile</a:t>
                      </a:r>
                      <a:endParaRPr lang="en-US" sz="1800" b="1" dirty="0">
                        <a:solidFill>
                          <a:schemeClr val="accent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978" marR="529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74455270"/>
                  </a:ext>
                </a:extLst>
              </a:tr>
              <a:tr h="346905">
                <a:tc rowSpan="2">
                  <a:txBody>
                    <a:bodyPr/>
                    <a:lstStyle/>
                    <a:p>
                      <a:pPr algn="just">
                        <a:lnSpc>
                          <a:spcPct val="115000"/>
                        </a:lnSpc>
                      </a:pPr>
                      <a:r>
                        <a:rPr lang="ro-RO" sz="1800">
                          <a:solidFill>
                            <a:schemeClr val="accent1">
                              <a:lumMod val="50000"/>
                            </a:schemeClr>
                          </a:solidFill>
                          <a:effectLst/>
                        </a:rPr>
                        <a:t>Bunurile imobiliare cu destinație locativă (apartamente și case de locuit individuale) din localitățile rurale se stabilesc după cum urmează:</a:t>
                      </a:r>
                      <a:endParaRPr lang="en-US" sz="1800">
                        <a:solidFill>
                          <a:schemeClr val="accent1">
                            <a:lumMod val="50000"/>
                          </a:schemeClr>
                        </a:solidFill>
                        <a:effectLst/>
                      </a:endParaRPr>
                    </a:p>
                    <a:p>
                      <a:pPr indent="342900" algn="just">
                        <a:lnSpc>
                          <a:spcPct val="115000"/>
                        </a:lnSpc>
                      </a:pPr>
                      <a:r>
                        <a:rPr lang="ro-RO" sz="1800">
                          <a:solidFill>
                            <a:schemeClr val="accent1">
                              <a:lumMod val="50000"/>
                            </a:schemeClr>
                          </a:solidFill>
                          <a:effectLst/>
                        </a:rPr>
                        <a:t>a) pentru persoanele juridice și fizice care desfășoară activitate de întreprinzător;</a:t>
                      </a:r>
                      <a:endParaRPr lang="en-US" sz="1800">
                        <a:solidFill>
                          <a:schemeClr val="accent1">
                            <a:lumMod val="50000"/>
                          </a:schemeClr>
                        </a:solidFill>
                        <a:effectLst/>
                      </a:endParaRPr>
                    </a:p>
                    <a:p>
                      <a:pPr indent="342900" algn="just">
                        <a:lnSpc>
                          <a:spcPct val="115000"/>
                        </a:lnSpc>
                      </a:pPr>
                      <a:r>
                        <a:rPr lang="ro-RO" sz="1800">
                          <a:solidFill>
                            <a:schemeClr val="accent1">
                              <a:lumMod val="50000"/>
                            </a:schemeClr>
                          </a:solidFill>
                          <a:effectLst/>
                        </a:rPr>
                        <a:t>b) persoanele fizice, altele </a:t>
                      </a:r>
                      <a:r>
                        <a:rPr lang="ro-RO" sz="1800" err="1">
                          <a:solidFill>
                            <a:schemeClr val="accent1">
                              <a:lumMod val="50000"/>
                            </a:schemeClr>
                          </a:solidFill>
                          <a:effectLst/>
                        </a:rPr>
                        <a:t>decît</a:t>
                      </a:r>
                      <a:r>
                        <a:rPr lang="ro-RO" sz="1800">
                          <a:solidFill>
                            <a:schemeClr val="accent1">
                              <a:lumMod val="50000"/>
                            </a:schemeClr>
                          </a:solidFill>
                          <a:effectLst/>
                        </a:rPr>
                        <a:t> cele specificate la lit. a)</a:t>
                      </a:r>
                      <a:endParaRPr lang="en-US" sz="180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978" marR="529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15000"/>
                        </a:lnSpc>
                      </a:pPr>
                      <a:endParaRPr lang="ro-RO" sz="1800" b="1" dirty="0">
                        <a:solidFill>
                          <a:schemeClr val="accent1">
                            <a:lumMod val="50000"/>
                          </a:schemeClr>
                        </a:solidFill>
                        <a:effectLst/>
                      </a:endParaRPr>
                    </a:p>
                    <a:p>
                      <a:pPr lvl="0" algn="l">
                        <a:lnSpc>
                          <a:spcPct val="114999"/>
                        </a:lnSpc>
                        <a:buNone/>
                      </a:pPr>
                      <a:r>
                        <a:rPr lang="ro-RO" sz="1800" b="1" dirty="0">
                          <a:solidFill>
                            <a:schemeClr val="accent1">
                              <a:lumMod val="50000"/>
                            </a:schemeClr>
                          </a:solidFill>
                          <a:effectLst/>
                        </a:rPr>
                        <a:t>0.1% din valoarea contabilă</a:t>
                      </a:r>
                      <a:endParaRPr lang="en-US" sz="1800" b="1" dirty="0">
                        <a:solidFill>
                          <a:schemeClr val="accent1">
                            <a:lumMod val="50000"/>
                          </a:schemeClr>
                        </a:solidFill>
                        <a:effectLst/>
                        <a:latin typeface="Times New Roman"/>
                        <a:ea typeface="Times New Roman" panose="02020603050405020304" pitchFamily="18" charset="0"/>
                        <a:cs typeface="Times New Roman"/>
                      </a:endParaRPr>
                    </a:p>
                  </a:txBody>
                  <a:tcPr marL="52978" marR="529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98433733"/>
                  </a:ext>
                </a:extLst>
              </a:tr>
              <a:tr h="627350">
                <a:tc vMerge="1">
                  <a:txBody>
                    <a:bodyPr/>
                    <a:lstStyle/>
                    <a:p>
                      <a:endParaRPr lang="en-US"/>
                    </a:p>
                  </a:txBody>
                  <a:tcPr/>
                </a:tc>
                <a:tc>
                  <a:txBody>
                    <a:bodyPr/>
                    <a:lstStyle/>
                    <a:p>
                      <a:pPr algn="l">
                        <a:lnSpc>
                          <a:spcPct val="115000"/>
                        </a:lnSpc>
                      </a:pPr>
                      <a:r>
                        <a:rPr lang="ro-RO" sz="1800" b="1" dirty="0">
                          <a:solidFill>
                            <a:schemeClr val="accent1">
                              <a:lumMod val="50000"/>
                            </a:schemeClr>
                          </a:solidFill>
                          <a:effectLst/>
                        </a:rPr>
                        <a:t>0.1% din costul bunurilor imobile</a:t>
                      </a:r>
                      <a:endParaRPr lang="en-US" sz="18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978" marR="529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2723938"/>
                  </a:ext>
                </a:extLst>
              </a:tr>
            </a:tbl>
          </a:graphicData>
        </a:graphic>
      </p:graphicFrame>
    </p:spTree>
    <p:extLst>
      <p:ext uri="{BB962C8B-B14F-4D97-AF65-F5344CB8AC3E}">
        <p14:creationId xmlns:p14="http://schemas.microsoft.com/office/powerpoint/2010/main" val="6669431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7">
            <a:extLst>
              <a:ext uri="{FF2B5EF4-FFF2-40B4-BE49-F238E27FC236}">
                <a16:creationId xmlns:a16="http://schemas.microsoft.com/office/drawing/2014/main" id="{5C0FE4CB-D799-845F-455F-2A9B0097084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9550" y="6096000"/>
            <a:ext cx="1577975"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8">
            <a:extLst>
              <a:ext uri="{FF2B5EF4-FFF2-40B4-BE49-F238E27FC236}">
                <a16:creationId xmlns:a16="http://schemas.microsoft.com/office/drawing/2014/main" id="{E29A2B0C-07D2-FC01-A703-A27E01D1C75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87525" y="6032500"/>
            <a:ext cx="12001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71A63005-C31C-00A4-64A1-72E93C6EA273}"/>
              </a:ext>
            </a:extLst>
          </p:cNvPr>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01" name="Title 1">
            <a:extLst>
              <a:ext uri="{FF2B5EF4-FFF2-40B4-BE49-F238E27FC236}">
                <a16:creationId xmlns:a16="http://schemas.microsoft.com/office/drawing/2014/main" id="{5205E776-0D8A-4DDE-E0A2-641ECEC58774}"/>
              </a:ext>
            </a:extLst>
          </p:cNvPr>
          <p:cNvSpPr>
            <a:spLocks noGrp="1"/>
          </p:cNvSpPr>
          <p:nvPr>
            <p:ph type="title"/>
          </p:nvPr>
        </p:nvSpPr>
        <p:spPr>
          <a:xfrm>
            <a:off x="153988" y="231775"/>
            <a:ext cx="11884025" cy="736600"/>
          </a:xfrm>
        </p:spPr>
        <p:txBody>
          <a:bodyPr anchor="t">
            <a:noAutofit/>
          </a:bodyPr>
          <a:lstStyle/>
          <a:p>
            <a:pPr algn="ctr" eaLnBrk="1" hangingPunct="1"/>
            <a:r>
              <a:rPr lang="it-IT" altLang="ro-RO" sz="3200">
                <a:solidFill>
                  <a:schemeClr val="bg1"/>
                </a:solidFill>
                <a:latin typeface="Arial Black" panose="020B0A04020102020204" pitchFamily="34" charset="0"/>
              </a:rPr>
              <a:t>Cotele la impozitul pe bunuri imobiliare</a:t>
            </a:r>
            <a:r>
              <a:rPr lang="ro-RO" altLang="ro-RO" sz="3200">
                <a:solidFill>
                  <a:schemeClr val="bg1"/>
                </a:solidFill>
                <a:latin typeface="Arial Black" panose="020B0A04020102020204" pitchFamily="34" charset="0"/>
              </a:rPr>
              <a:t> evaluate</a:t>
            </a:r>
            <a:endParaRPr lang="en-US" altLang="ro-RO" sz="3200">
              <a:solidFill>
                <a:schemeClr val="bg1"/>
              </a:solidFill>
              <a:latin typeface="Arial Black" panose="020B0A04020102020204" pitchFamily="34" charset="0"/>
            </a:endParaRPr>
          </a:p>
        </p:txBody>
      </p:sp>
      <p:graphicFrame>
        <p:nvGraphicFramePr>
          <p:cNvPr id="2" name="Table 1">
            <a:extLst>
              <a:ext uri="{FF2B5EF4-FFF2-40B4-BE49-F238E27FC236}">
                <a16:creationId xmlns:a16="http://schemas.microsoft.com/office/drawing/2014/main" id="{419AAA27-CB3E-D555-9EB7-ACA07D9C0A9F}"/>
              </a:ext>
            </a:extLst>
          </p:cNvPr>
          <p:cNvGraphicFramePr>
            <a:graphicFrameLocks noGrp="1"/>
          </p:cNvGraphicFramePr>
          <p:nvPr>
            <p:extLst>
              <p:ext uri="{D42A27DB-BD31-4B8C-83A1-F6EECF244321}">
                <p14:modId xmlns:p14="http://schemas.microsoft.com/office/powerpoint/2010/main" val="3197868162"/>
              </p:ext>
            </p:extLst>
          </p:nvPr>
        </p:nvGraphicFramePr>
        <p:xfrm>
          <a:off x="535709" y="1200150"/>
          <a:ext cx="11503891" cy="4718052"/>
        </p:xfrm>
        <a:graphic>
          <a:graphicData uri="http://schemas.openxmlformats.org/drawingml/2006/table">
            <a:tbl>
              <a:tblPr firstRow="1" firstCol="1" bandRow="1">
                <a:tableStyleId>{2D5ABB26-0587-4C30-8999-92F81FD0307C}</a:tableStyleId>
              </a:tblPr>
              <a:tblGrid>
                <a:gridCol w="716018">
                  <a:extLst>
                    <a:ext uri="{9D8B030D-6E8A-4147-A177-3AD203B41FA5}">
                      <a16:colId xmlns:a16="http://schemas.microsoft.com/office/drawing/2014/main" val="2157663595"/>
                    </a:ext>
                  </a:extLst>
                </a:gridCol>
                <a:gridCol w="8900231">
                  <a:extLst>
                    <a:ext uri="{9D8B030D-6E8A-4147-A177-3AD203B41FA5}">
                      <a16:colId xmlns:a16="http://schemas.microsoft.com/office/drawing/2014/main" val="2599398145"/>
                    </a:ext>
                  </a:extLst>
                </a:gridCol>
                <a:gridCol w="1887642">
                  <a:extLst>
                    <a:ext uri="{9D8B030D-6E8A-4147-A177-3AD203B41FA5}">
                      <a16:colId xmlns:a16="http://schemas.microsoft.com/office/drawing/2014/main" val="797847315"/>
                    </a:ext>
                  </a:extLst>
                </a:gridCol>
              </a:tblGrid>
              <a:tr h="512660">
                <a:tc gridSpan="3">
                  <a:txBody>
                    <a:bodyPr/>
                    <a:lstStyle/>
                    <a:p>
                      <a:pPr algn="just">
                        <a:lnSpc>
                          <a:spcPct val="115000"/>
                        </a:lnSpc>
                        <a:spcBef>
                          <a:spcPts val="600"/>
                        </a:spcBef>
                        <a:spcAft>
                          <a:spcPts val="600"/>
                        </a:spcAft>
                      </a:pPr>
                      <a:r>
                        <a:rPr lang="ro-RO" sz="2400" b="1" dirty="0">
                          <a:solidFill>
                            <a:schemeClr val="accent1">
                              <a:lumMod val="50000"/>
                            </a:schemeClr>
                          </a:solidFill>
                          <a:effectLst/>
                        </a:rPr>
                        <a:t>Bunuri imobiliare, inclusiv:</a:t>
                      </a:r>
                      <a:endParaRPr lang="en-US" sz="2400" b="1" dirty="0">
                        <a:solidFill>
                          <a:schemeClr val="accent1">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just">
                        <a:lnSpc>
                          <a:spcPct val="115000"/>
                        </a:lnSpc>
                        <a:spcBef>
                          <a:spcPts val="600"/>
                        </a:spcBef>
                        <a:spcAft>
                          <a:spcPts val="600"/>
                        </a:spcAft>
                      </a:pPr>
                      <a:r>
                        <a:rPr lang="ro-RO" sz="2000" b="1" dirty="0">
                          <a:solidFill>
                            <a:schemeClr val="accent1">
                              <a:lumMod val="50000"/>
                            </a:schemeClr>
                          </a:solidFill>
                          <a:effectLst/>
                        </a:rPr>
                        <a:t>Bunurile imobiliare, inclusiv:</a:t>
                      </a:r>
                      <a:endParaRPr lang="en-US" sz="20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just">
                        <a:lnSpc>
                          <a:spcPct val="115000"/>
                        </a:lnSpc>
                        <a:spcBef>
                          <a:spcPts val="600"/>
                        </a:spcBef>
                        <a:spcAft>
                          <a:spcPts val="600"/>
                        </a:spcAft>
                      </a:pPr>
                      <a:endParaRPr lang="en-US" sz="20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5443279"/>
                  </a:ext>
                </a:extLst>
              </a:tr>
              <a:tr h="1060024">
                <a:tc>
                  <a:txBody>
                    <a:bodyPr/>
                    <a:lstStyle/>
                    <a:p>
                      <a:pPr algn="ctr">
                        <a:lnSpc>
                          <a:spcPct val="115000"/>
                        </a:lnSpc>
                        <a:spcBef>
                          <a:spcPts val="600"/>
                        </a:spcBef>
                        <a:spcAft>
                          <a:spcPts val="600"/>
                        </a:spcAft>
                      </a:pPr>
                      <a:r>
                        <a:rPr lang="ro-RO" sz="2000" b="1">
                          <a:solidFill>
                            <a:schemeClr val="accent2"/>
                          </a:solidFill>
                          <a:effectLst/>
                        </a:rPr>
                        <a:t>1.</a:t>
                      </a:r>
                      <a:endParaRPr lang="en-US" sz="2000" b="1">
                        <a:solidFill>
                          <a:schemeClr val="accent2"/>
                        </a:solidFill>
                        <a:effectLst/>
                        <a:latin typeface="Times New Roman"/>
                        <a:ea typeface="Times New Roman" panose="02020603050405020304" pitchFamily="18"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600"/>
                        </a:spcAft>
                      </a:pPr>
                      <a:r>
                        <a:rPr lang="ro-RO" sz="2000" b="1" dirty="0">
                          <a:solidFill>
                            <a:schemeClr val="accent2"/>
                          </a:solidFill>
                          <a:effectLst/>
                        </a:rPr>
                        <a:t>cu destinație locativă (apartamente și case de locuit individuale terenuri aferente acestor bunuri)</a:t>
                      </a:r>
                      <a:endParaRPr lang="en-US" sz="2000" b="1" dirty="0">
                        <a:solidFill>
                          <a:schemeClr val="accent2"/>
                        </a:solidFill>
                        <a:effectLst/>
                        <a:latin typeface="Times New Roman"/>
                        <a:ea typeface="Times New Roman" panose="02020603050405020304" pitchFamily="18"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600"/>
                        </a:spcBef>
                        <a:spcAft>
                          <a:spcPts val="600"/>
                        </a:spcAft>
                      </a:pPr>
                      <a:r>
                        <a:rPr lang="ro-RO" sz="2000" b="1">
                          <a:solidFill>
                            <a:schemeClr val="accent2"/>
                          </a:solidFill>
                          <a:effectLst/>
                        </a:rPr>
                        <a:t>0.05%</a:t>
                      </a:r>
                      <a:endParaRPr lang="en-US" sz="2000" b="1">
                        <a:solidFill>
                          <a:schemeClr val="accent2"/>
                        </a:solidFill>
                        <a:effectLst/>
                        <a:latin typeface="Times New Roman"/>
                        <a:ea typeface="Times New Roman" panose="02020603050405020304" pitchFamily="18"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22745414"/>
                  </a:ext>
                </a:extLst>
              </a:tr>
              <a:tr h="512660">
                <a:tc>
                  <a:txBody>
                    <a:bodyPr/>
                    <a:lstStyle/>
                    <a:p>
                      <a:pPr algn="ctr">
                        <a:lnSpc>
                          <a:spcPct val="115000"/>
                        </a:lnSpc>
                        <a:spcBef>
                          <a:spcPts val="600"/>
                        </a:spcBef>
                        <a:spcAft>
                          <a:spcPts val="600"/>
                        </a:spcAft>
                      </a:pPr>
                      <a:r>
                        <a:rPr lang="en-US" sz="2000" b="1">
                          <a:solidFill>
                            <a:schemeClr val="accent1">
                              <a:lumMod val="50000"/>
                            </a:schemeClr>
                          </a:solidFill>
                          <a:effectLst/>
                        </a:rPr>
                        <a:t>2.</a:t>
                      </a:r>
                      <a:endParaRPr lang="en-US" sz="2000" b="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600"/>
                        </a:spcAft>
                      </a:pPr>
                      <a:r>
                        <a:rPr lang="ro-RO" sz="2000" b="1" dirty="0">
                          <a:solidFill>
                            <a:schemeClr val="accent1">
                              <a:lumMod val="50000"/>
                            </a:schemeClr>
                          </a:solidFill>
                          <a:effectLst/>
                        </a:rPr>
                        <a:t>garajele și terenurile pe care acestea sunt amplasate</a:t>
                      </a:r>
                      <a:endParaRPr lang="en-US" sz="20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600"/>
                        </a:spcBef>
                        <a:spcAft>
                          <a:spcPts val="600"/>
                        </a:spcAft>
                      </a:pPr>
                      <a:r>
                        <a:rPr lang="ro-RO" sz="2000" b="1">
                          <a:solidFill>
                            <a:schemeClr val="accent1">
                              <a:lumMod val="50000"/>
                            </a:schemeClr>
                          </a:solidFill>
                          <a:effectLst/>
                        </a:rPr>
                        <a:t>0.05%</a:t>
                      </a:r>
                      <a:endParaRPr lang="en-US" sz="2000" b="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097742"/>
                  </a:ext>
                </a:extLst>
              </a:tr>
              <a:tr h="512660">
                <a:tc>
                  <a:txBody>
                    <a:bodyPr/>
                    <a:lstStyle/>
                    <a:p>
                      <a:pPr algn="ctr">
                        <a:lnSpc>
                          <a:spcPct val="115000"/>
                        </a:lnSpc>
                        <a:spcBef>
                          <a:spcPts val="600"/>
                        </a:spcBef>
                        <a:spcAft>
                          <a:spcPts val="600"/>
                        </a:spcAft>
                      </a:pPr>
                      <a:r>
                        <a:rPr lang="ro-RO" sz="2000" b="1">
                          <a:solidFill>
                            <a:schemeClr val="accent2"/>
                          </a:solidFill>
                          <a:effectLst/>
                        </a:rPr>
                        <a:t>3.</a:t>
                      </a:r>
                      <a:endParaRPr lang="en-US" sz="2000" b="1">
                        <a:solidFill>
                          <a:schemeClr val="accent2"/>
                        </a:solidFill>
                        <a:effectLst/>
                        <a:latin typeface="Times New Roman"/>
                        <a:ea typeface="Times New Roman" panose="02020603050405020304" pitchFamily="18"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600"/>
                        </a:spcAft>
                      </a:pPr>
                      <a:r>
                        <a:rPr lang="ro-RO" sz="2000" b="1" dirty="0">
                          <a:solidFill>
                            <a:schemeClr val="accent2"/>
                          </a:solidFill>
                          <a:effectLst/>
                        </a:rPr>
                        <a:t>loturile întovărășirilor pomicole cu sau fără construcții amplasate pe ele</a:t>
                      </a:r>
                      <a:endParaRPr lang="en-US" sz="2000" b="1" dirty="0">
                        <a:solidFill>
                          <a:schemeClr val="accent2"/>
                        </a:solidFill>
                        <a:effectLst/>
                        <a:latin typeface="Times New Roman"/>
                        <a:ea typeface="Times New Roman" panose="02020603050405020304" pitchFamily="18"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600"/>
                        </a:spcBef>
                        <a:spcAft>
                          <a:spcPts val="600"/>
                        </a:spcAft>
                      </a:pPr>
                      <a:r>
                        <a:rPr lang="ro-RO" sz="2000" b="1">
                          <a:solidFill>
                            <a:schemeClr val="accent2"/>
                          </a:solidFill>
                          <a:effectLst/>
                        </a:rPr>
                        <a:t>0.15%</a:t>
                      </a:r>
                      <a:endParaRPr lang="en-US" sz="2000" b="1">
                        <a:solidFill>
                          <a:schemeClr val="accent2"/>
                        </a:solidFill>
                        <a:effectLst/>
                        <a:latin typeface="Times New Roman"/>
                        <a:ea typeface="Times New Roman" panose="02020603050405020304" pitchFamily="18"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27485899"/>
                  </a:ext>
                </a:extLst>
              </a:tr>
              <a:tr h="512660">
                <a:tc>
                  <a:txBody>
                    <a:bodyPr/>
                    <a:lstStyle/>
                    <a:p>
                      <a:pPr algn="ctr">
                        <a:lnSpc>
                          <a:spcPct val="115000"/>
                        </a:lnSpc>
                        <a:spcBef>
                          <a:spcPts val="600"/>
                        </a:spcBef>
                        <a:spcAft>
                          <a:spcPts val="600"/>
                        </a:spcAft>
                      </a:pPr>
                      <a:r>
                        <a:rPr lang="ro-RO" sz="2000" b="1">
                          <a:solidFill>
                            <a:schemeClr val="accent1">
                              <a:lumMod val="50000"/>
                            </a:schemeClr>
                          </a:solidFill>
                          <a:effectLst/>
                        </a:rPr>
                        <a:t>4.</a:t>
                      </a:r>
                      <a:endParaRPr lang="en-US" sz="2000" b="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600"/>
                        </a:spcAft>
                      </a:pPr>
                      <a:r>
                        <a:rPr lang="ro-RO" sz="2000" b="1">
                          <a:solidFill>
                            <a:schemeClr val="accent1">
                              <a:lumMod val="50000"/>
                            </a:schemeClr>
                          </a:solidFill>
                          <a:effectLst/>
                        </a:rPr>
                        <a:t>Terenurile agricole cu construcții amplasate pe ele</a:t>
                      </a:r>
                      <a:endParaRPr lang="en-US" sz="2000" b="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600"/>
                        </a:spcBef>
                        <a:spcAft>
                          <a:spcPts val="600"/>
                        </a:spcAft>
                      </a:pPr>
                      <a:r>
                        <a:rPr lang="ro-RO" sz="2000" b="1">
                          <a:solidFill>
                            <a:schemeClr val="accent1">
                              <a:lumMod val="50000"/>
                            </a:schemeClr>
                          </a:solidFill>
                          <a:effectLst/>
                        </a:rPr>
                        <a:t>0.1%</a:t>
                      </a:r>
                      <a:endParaRPr lang="en-US" sz="2000" b="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18375846"/>
                  </a:ext>
                </a:extLst>
              </a:tr>
              <a:tr h="1607388">
                <a:tc>
                  <a:txBody>
                    <a:bodyPr/>
                    <a:lstStyle/>
                    <a:p>
                      <a:pPr algn="ctr">
                        <a:lnSpc>
                          <a:spcPct val="115000"/>
                        </a:lnSpc>
                        <a:spcBef>
                          <a:spcPts val="600"/>
                        </a:spcBef>
                        <a:spcAft>
                          <a:spcPts val="600"/>
                        </a:spcAft>
                      </a:pPr>
                      <a:r>
                        <a:rPr lang="ro-RO" sz="2000" b="1">
                          <a:solidFill>
                            <a:schemeClr val="accent2"/>
                          </a:solidFill>
                          <a:effectLst/>
                        </a:rPr>
                        <a:t>5.</a:t>
                      </a:r>
                      <a:endParaRPr lang="en-US" sz="2000" b="1">
                        <a:solidFill>
                          <a:schemeClr val="accent2"/>
                        </a:solidFill>
                        <a:effectLst/>
                        <a:latin typeface="Times New Roman"/>
                        <a:ea typeface="Times New Roman" panose="02020603050405020304" pitchFamily="18"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600"/>
                        </a:spcAft>
                      </a:pPr>
                      <a:r>
                        <a:rPr lang="ro-RO" sz="2000" b="1">
                          <a:solidFill>
                            <a:schemeClr val="accent2"/>
                          </a:solidFill>
                          <a:effectLst/>
                        </a:rPr>
                        <a:t>Bunurile imobiliare cu altă destinație </a:t>
                      </a:r>
                      <a:r>
                        <a:rPr lang="ro-RO" sz="2000" b="1" err="1">
                          <a:solidFill>
                            <a:schemeClr val="accent2"/>
                          </a:solidFill>
                          <a:effectLst/>
                        </a:rPr>
                        <a:t>decît</a:t>
                      </a:r>
                      <a:r>
                        <a:rPr lang="ro-RO" sz="2000" b="1">
                          <a:solidFill>
                            <a:schemeClr val="accent2"/>
                          </a:solidFill>
                          <a:effectLst/>
                        </a:rPr>
                        <a:t> cea locativă sau agricolă, inclusiv </a:t>
                      </a:r>
                      <a:r>
                        <a:rPr lang="ro-RO" sz="2000" b="1" err="1">
                          <a:solidFill>
                            <a:schemeClr val="accent2"/>
                          </a:solidFill>
                          <a:effectLst/>
                        </a:rPr>
                        <a:t>exceptînd</a:t>
                      </a:r>
                      <a:r>
                        <a:rPr lang="ro-RO" sz="2000" b="1">
                          <a:solidFill>
                            <a:schemeClr val="accent2"/>
                          </a:solidFill>
                          <a:effectLst/>
                        </a:rPr>
                        <a:t> garajele și terenurile pe care acestea sunt amplasate și loturile întovărășirilor pomicole cu sau fără construcții amplasate pe ele. </a:t>
                      </a:r>
                      <a:endParaRPr lang="en-US" sz="2000" b="1">
                        <a:solidFill>
                          <a:schemeClr val="accent2"/>
                        </a:solidFill>
                        <a:effectLst/>
                        <a:latin typeface="Times New Roman"/>
                        <a:ea typeface="Times New Roman" panose="02020603050405020304" pitchFamily="18"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600"/>
                        </a:spcBef>
                        <a:spcAft>
                          <a:spcPts val="600"/>
                        </a:spcAft>
                      </a:pPr>
                      <a:r>
                        <a:rPr lang="ro-RO" sz="2000" b="1" dirty="0">
                          <a:solidFill>
                            <a:schemeClr val="accent2"/>
                          </a:solidFill>
                          <a:effectLst/>
                        </a:rPr>
                        <a:t>0.3%</a:t>
                      </a:r>
                      <a:endParaRPr lang="en-US" sz="2000" b="1" dirty="0">
                        <a:solidFill>
                          <a:schemeClr val="accent2"/>
                        </a:solidFill>
                        <a:effectLst/>
                        <a:latin typeface="Times New Roman"/>
                        <a:ea typeface="Times New Roman" panose="02020603050405020304" pitchFamily="18"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54508752"/>
                  </a:ext>
                </a:extLst>
              </a:tr>
            </a:tbl>
          </a:graphicData>
        </a:graphic>
      </p:graphicFrame>
    </p:spTree>
    <p:extLst>
      <p:ext uri="{BB962C8B-B14F-4D97-AF65-F5344CB8AC3E}">
        <p14:creationId xmlns:p14="http://schemas.microsoft.com/office/powerpoint/2010/main" val="25792549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7">
            <a:extLst>
              <a:ext uri="{FF2B5EF4-FFF2-40B4-BE49-F238E27FC236}">
                <a16:creationId xmlns:a16="http://schemas.microsoft.com/office/drawing/2014/main" id="{5C0FE4CB-D799-845F-455F-2A9B0097084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9550" y="6096000"/>
            <a:ext cx="1577975"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8">
            <a:extLst>
              <a:ext uri="{FF2B5EF4-FFF2-40B4-BE49-F238E27FC236}">
                <a16:creationId xmlns:a16="http://schemas.microsoft.com/office/drawing/2014/main" id="{E29A2B0C-07D2-FC01-A703-A27E01D1C75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87525" y="6032500"/>
            <a:ext cx="12001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71A63005-C31C-00A4-64A1-72E93C6EA273}"/>
              </a:ext>
            </a:extLst>
          </p:cNvPr>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01" name="Title 1">
            <a:extLst>
              <a:ext uri="{FF2B5EF4-FFF2-40B4-BE49-F238E27FC236}">
                <a16:creationId xmlns:a16="http://schemas.microsoft.com/office/drawing/2014/main" id="{5205E776-0D8A-4DDE-E0A2-641ECEC58774}"/>
              </a:ext>
            </a:extLst>
          </p:cNvPr>
          <p:cNvSpPr>
            <a:spLocks noGrp="1"/>
          </p:cNvSpPr>
          <p:nvPr>
            <p:ph type="title"/>
          </p:nvPr>
        </p:nvSpPr>
        <p:spPr>
          <a:xfrm>
            <a:off x="153988" y="231775"/>
            <a:ext cx="11884025" cy="736600"/>
          </a:xfrm>
        </p:spPr>
        <p:txBody>
          <a:bodyPr anchor="t"/>
          <a:lstStyle/>
          <a:p>
            <a:pPr algn="ctr" eaLnBrk="1" hangingPunct="1"/>
            <a:r>
              <a:rPr lang="en-US" altLang="ro-RO" err="1">
                <a:solidFill>
                  <a:schemeClr val="bg1"/>
                </a:solidFill>
                <a:latin typeface="Arial Black" panose="020B0A04020102020204" pitchFamily="34" charset="0"/>
              </a:rPr>
              <a:t>Taxe</a:t>
            </a:r>
            <a:r>
              <a:rPr lang="en-US" altLang="ro-RO">
                <a:solidFill>
                  <a:schemeClr val="bg1"/>
                </a:solidFill>
                <a:latin typeface="Arial Black" panose="020B0A04020102020204" pitchFamily="34" charset="0"/>
              </a:rPr>
              <a:t> locale 202</a:t>
            </a:r>
            <a:r>
              <a:rPr lang="ro-RO" altLang="ro-RO">
                <a:solidFill>
                  <a:schemeClr val="bg1"/>
                </a:solidFill>
                <a:latin typeface="Arial Black" panose="020B0A04020102020204" pitchFamily="34" charset="0"/>
              </a:rPr>
              <a:t>4</a:t>
            </a:r>
            <a:endParaRPr lang="en-US" altLang="ro-RO">
              <a:solidFill>
                <a:schemeClr val="bg1"/>
              </a:solidFill>
              <a:latin typeface="Arial Black" panose="020B0A04020102020204" pitchFamily="34" charset="0"/>
            </a:endParaRPr>
          </a:p>
        </p:txBody>
      </p:sp>
      <p:graphicFrame>
        <p:nvGraphicFramePr>
          <p:cNvPr id="2" name="Table 1">
            <a:extLst>
              <a:ext uri="{FF2B5EF4-FFF2-40B4-BE49-F238E27FC236}">
                <a16:creationId xmlns:a16="http://schemas.microsoft.com/office/drawing/2014/main" id="{2C42AED7-5A88-FE70-EA65-62469D0E3933}"/>
              </a:ext>
            </a:extLst>
          </p:cNvPr>
          <p:cNvGraphicFramePr>
            <a:graphicFrameLocks noGrp="1"/>
          </p:cNvGraphicFramePr>
          <p:nvPr>
            <p:extLst>
              <p:ext uri="{D42A27DB-BD31-4B8C-83A1-F6EECF244321}">
                <p14:modId xmlns:p14="http://schemas.microsoft.com/office/powerpoint/2010/main" val="1814189537"/>
              </p:ext>
            </p:extLst>
          </p:nvPr>
        </p:nvGraphicFramePr>
        <p:xfrm>
          <a:off x="412345" y="1620838"/>
          <a:ext cx="11367310" cy="3581400"/>
        </p:xfrm>
        <a:graphic>
          <a:graphicData uri="http://schemas.openxmlformats.org/drawingml/2006/table">
            <a:tbl>
              <a:tblPr firstRow="1" bandRow="1">
                <a:tableStyleId>{2D5ABB26-0587-4C30-8999-92F81FD0307C}</a:tableStyleId>
              </a:tblPr>
              <a:tblGrid>
                <a:gridCol w="7354186">
                  <a:extLst>
                    <a:ext uri="{9D8B030D-6E8A-4147-A177-3AD203B41FA5}">
                      <a16:colId xmlns:a16="http://schemas.microsoft.com/office/drawing/2014/main" val="3017730614"/>
                    </a:ext>
                  </a:extLst>
                </a:gridCol>
                <a:gridCol w="4013124">
                  <a:extLst>
                    <a:ext uri="{9D8B030D-6E8A-4147-A177-3AD203B41FA5}">
                      <a16:colId xmlns:a16="http://schemas.microsoft.com/office/drawing/2014/main" val="2818186724"/>
                    </a:ext>
                  </a:extLst>
                </a:gridCol>
              </a:tblGrid>
              <a:tr h="370840">
                <a:tc>
                  <a:txBody>
                    <a:bodyPr/>
                    <a:lstStyle/>
                    <a:p>
                      <a:pPr lvl="0">
                        <a:buNone/>
                      </a:pPr>
                      <a:r>
                        <a:rPr lang="ro-RO" sz="2000" b="1" u="none" strike="noStrike" baseline="0" noProof="0" dirty="0">
                          <a:solidFill>
                            <a:srgbClr val="203864"/>
                          </a:solidFill>
                        </a:rPr>
                        <a:t>Taxa de organizare a licitațiilor </a:t>
                      </a:r>
                      <a:r>
                        <a:rPr lang="ro-RO" sz="2000" b="1" u="none" strike="noStrike" baseline="0" noProof="0" dirty="0" err="1">
                          <a:solidFill>
                            <a:srgbClr val="203864"/>
                          </a:solidFill>
                        </a:rPr>
                        <a:t>şi</a:t>
                      </a:r>
                      <a:r>
                        <a:rPr lang="ro-RO" sz="2000" b="1" u="none" strike="noStrike" baseline="0" noProof="0" dirty="0">
                          <a:solidFill>
                            <a:srgbClr val="203864"/>
                          </a:solidFill>
                        </a:rPr>
                        <a:t> loteriilor</a:t>
                      </a:r>
                      <a:endParaRPr lang="ro-RO" sz="20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lvl="0">
                        <a:buNone/>
                      </a:pPr>
                      <a:r>
                        <a:rPr lang="pt-BR" sz="2000" b="1" u="none" strike="noStrike" noProof="0" dirty="0">
                          <a:solidFill>
                            <a:srgbClr val="203864"/>
                          </a:solidFill>
                        </a:rPr>
                        <a:t>0.1 %</a:t>
                      </a:r>
                      <a:endParaRPr 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36173061"/>
                  </a:ext>
                </a:extLst>
              </a:tr>
              <a:tr h="370840">
                <a:tc>
                  <a:txBody>
                    <a:bodyPr/>
                    <a:lstStyle/>
                    <a:p>
                      <a:pPr lvl="0">
                        <a:buNone/>
                      </a:pPr>
                      <a:r>
                        <a:rPr lang="ro-RO" sz="2000" b="1" u="none" strike="noStrike" noProof="0" dirty="0">
                          <a:solidFill>
                            <a:schemeClr val="accent2"/>
                          </a:solidFill>
                        </a:rPr>
                        <a:t>Taxa pentru amenajarea teritoriului</a:t>
                      </a:r>
                      <a:endParaRPr lang="ro-RO" sz="2000" b="1" noProof="0" dirty="0">
                        <a:solidFill>
                          <a:schemeClr val="accent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lvl="0">
                        <a:buNone/>
                      </a:pPr>
                      <a:r>
                        <a:rPr lang="en-US" sz="2000" b="1" u="none" strike="noStrike" kern="1200" noProof="0" dirty="0">
                          <a:solidFill>
                            <a:schemeClr val="accent2"/>
                          </a:solidFill>
                        </a:rPr>
                        <a:t>80 lei </a:t>
                      </a:r>
                      <a:r>
                        <a:rPr lang="en-US" sz="2000" b="1" u="none" strike="noStrike" kern="1200" noProof="0" dirty="0" err="1">
                          <a:solidFill>
                            <a:schemeClr val="accent2"/>
                          </a:solidFill>
                        </a:rPr>
                        <a:t>anual</a:t>
                      </a:r>
                      <a:r>
                        <a:rPr lang="ro-RO" sz="2000" b="1" u="none" strike="noStrike" kern="1200" noProof="0" dirty="0">
                          <a:solidFill>
                            <a:schemeClr val="accent2"/>
                          </a:solidFill>
                        </a:rPr>
                        <a:t> </a:t>
                      </a:r>
                      <a:r>
                        <a:rPr lang="en-US" sz="2000" b="1" u="none" strike="noStrike" kern="1200" noProof="0" dirty="0">
                          <a:solidFill>
                            <a:schemeClr val="accent2"/>
                          </a:solidFill>
                        </a:rPr>
                        <a:t>/</a:t>
                      </a:r>
                      <a:r>
                        <a:rPr lang="ro-RO" sz="2000" b="1" u="none" strike="noStrike" kern="1200" noProof="0" dirty="0">
                          <a:solidFill>
                            <a:schemeClr val="accent2"/>
                          </a:solidFill>
                        </a:rPr>
                        <a:t> </a:t>
                      </a:r>
                      <a:r>
                        <a:rPr lang="en-US" sz="2000" b="1" u="none" strike="noStrike" kern="1200" noProof="0" dirty="0">
                          <a:solidFill>
                            <a:schemeClr val="accent2"/>
                          </a:solidFill>
                        </a:rPr>
                        <a:t>salariat</a:t>
                      </a:r>
                      <a:endParaRPr lang="en-US" sz="2000" b="1" i="0" u="none" strike="noStrike" kern="1200" dirty="0">
                        <a:solidFill>
                          <a:schemeClr val="accent2"/>
                        </a:solidFill>
                        <a:latin typeface="Calibri"/>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86851613"/>
                  </a:ext>
                </a:extLst>
              </a:tr>
              <a:tr h="370840">
                <a:tc>
                  <a:txBody>
                    <a:bodyPr/>
                    <a:lstStyle/>
                    <a:p>
                      <a:pPr lvl="0">
                        <a:buNone/>
                      </a:pPr>
                      <a:r>
                        <a:rPr lang="ro-RO" sz="2000" b="1" u="none" strike="noStrike" noProof="0" dirty="0">
                          <a:solidFill>
                            <a:srgbClr val="203864"/>
                          </a:solidFill>
                        </a:rPr>
                        <a:t>Taxa pentru cazare</a:t>
                      </a:r>
                      <a:endParaRPr lang="ro-RO" sz="20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000" b="1" u="none" strike="noStrike" kern="1200" dirty="0">
                          <a:solidFill>
                            <a:srgbClr val="203864"/>
                          </a:solidFill>
                        </a:rPr>
                        <a:t>5%</a:t>
                      </a:r>
                      <a:endParaRPr lang="en-US" sz="2000" b="1" i="0" u="none" strike="noStrike" kern="1200" dirty="0">
                        <a:solidFill>
                          <a:srgbClr val="203864"/>
                        </a:solidFill>
                        <a:latin typeface="Calibri"/>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62066245"/>
                  </a:ext>
                </a:extLst>
              </a:tr>
              <a:tr h="370840">
                <a:tc>
                  <a:txBody>
                    <a:bodyPr/>
                    <a:lstStyle/>
                    <a:p>
                      <a:pPr lvl="0">
                        <a:buNone/>
                      </a:pPr>
                      <a:r>
                        <a:rPr lang="ro-RO" sz="2000" b="1" u="none" strike="noStrike" noProof="0" dirty="0">
                          <a:solidFill>
                            <a:schemeClr val="accent2"/>
                          </a:solidFill>
                        </a:rPr>
                        <a:t>Taxa pentru amplasarea publicității</a:t>
                      </a:r>
                      <a:endParaRPr lang="ro-RO" sz="2000" b="1" noProof="0" dirty="0">
                        <a:solidFill>
                          <a:schemeClr val="accent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000" b="1" u="none" strike="noStrike" kern="1200" dirty="0">
                          <a:solidFill>
                            <a:schemeClr val="accent2"/>
                          </a:solidFill>
                        </a:rPr>
                        <a:t>55</a:t>
                      </a:r>
                      <a:endParaRPr lang="en-US" sz="2000" b="1" i="0" u="none" strike="noStrike" kern="1200" dirty="0">
                        <a:solidFill>
                          <a:schemeClr val="accent2"/>
                        </a:solidFill>
                        <a:latin typeface="Calibri"/>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77582934"/>
                  </a:ext>
                </a:extLst>
              </a:tr>
              <a:tr h="370840">
                <a:tc>
                  <a:txBody>
                    <a:bodyPr/>
                    <a:lstStyle/>
                    <a:p>
                      <a:pPr marL="0" marR="0" lvl="0" indent="0" algn="l">
                        <a:lnSpc>
                          <a:spcPct val="100000"/>
                        </a:lnSpc>
                        <a:spcBef>
                          <a:spcPts val="600"/>
                        </a:spcBef>
                        <a:spcAft>
                          <a:spcPts val="600"/>
                        </a:spcAft>
                        <a:buClr>
                          <a:srgbClr val="000000"/>
                        </a:buClr>
                        <a:buNone/>
                      </a:pPr>
                      <a:r>
                        <a:rPr lang="ro-RO" sz="2000" b="1" u="none" strike="noStrike" noProof="0" dirty="0">
                          <a:solidFill>
                            <a:srgbClr val="203864"/>
                          </a:solidFill>
                        </a:rPr>
                        <a:t>Taxa pentru dispozitive publicitare</a:t>
                      </a:r>
                      <a:r>
                        <a:rPr lang="en-US" sz="2000" b="1" u="none" strike="noStrike" noProof="0" dirty="0">
                          <a:solidFill>
                            <a:srgbClr val="203864"/>
                          </a:solidFill>
                        </a:rPr>
                        <a:t>:</a:t>
                      </a:r>
                      <a:endParaRPr lang="ro-RO" sz="2000" b="1" u="none" strike="noStrike" noProof="0" dirty="0">
                        <a:solidFill>
                          <a:srgbClr val="203864"/>
                        </a:solidFill>
                      </a:endParaRPr>
                    </a:p>
                    <a:p>
                      <a:pPr marL="742950" marR="0" lvl="1" indent="-285750" algn="l">
                        <a:lnSpc>
                          <a:spcPct val="100000"/>
                        </a:lnSpc>
                        <a:spcBef>
                          <a:spcPts val="600"/>
                        </a:spcBef>
                        <a:spcAft>
                          <a:spcPts val="0"/>
                        </a:spcAft>
                        <a:buClr>
                          <a:srgbClr val="000000"/>
                        </a:buClr>
                        <a:buFont typeface="Wingdings,Sans-Serif"/>
                        <a:buChar char="Ø"/>
                      </a:pPr>
                      <a:r>
                        <a:rPr lang="ro-RO" sz="2000" b="1" u="none" strike="noStrike" noProof="0" dirty="0" err="1">
                          <a:solidFill>
                            <a:srgbClr val="203864"/>
                          </a:solidFill>
                        </a:rPr>
                        <a:t>pînă</a:t>
                      </a:r>
                      <a:r>
                        <a:rPr lang="ro-RO" sz="2000" b="1" u="none" strike="noStrike" noProof="0" dirty="0">
                          <a:solidFill>
                            <a:srgbClr val="203864"/>
                          </a:solidFill>
                        </a:rPr>
                        <a:t> la 1 </a:t>
                      </a:r>
                      <a:r>
                        <a:rPr lang="ro-RO" sz="2000" b="1" dirty="0">
                          <a:solidFill>
                            <a:schemeClr val="accent1">
                              <a:lumMod val="50000"/>
                            </a:schemeClr>
                          </a:solidFill>
                          <a:effectLst/>
                        </a:rPr>
                        <a:t>m</a:t>
                      </a:r>
                      <a:r>
                        <a:rPr lang="ro-RO" sz="2000" b="1" baseline="30000" dirty="0">
                          <a:solidFill>
                            <a:schemeClr val="accent1">
                              <a:lumMod val="50000"/>
                            </a:schemeClr>
                          </a:solidFill>
                          <a:effectLst/>
                        </a:rPr>
                        <a:t>2</a:t>
                      </a:r>
                      <a:r>
                        <a:rPr lang="ro-RO" sz="2000" b="1" u="none" strike="noStrike" noProof="0" dirty="0">
                          <a:solidFill>
                            <a:srgbClr val="203864"/>
                          </a:solidFill>
                        </a:rPr>
                        <a:t> </a:t>
                      </a:r>
                    </a:p>
                    <a:p>
                      <a:pPr marL="742950" marR="0" lvl="1" indent="-285750" algn="l">
                        <a:lnSpc>
                          <a:spcPct val="100000"/>
                        </a:lnSpc>
                        <a:spcBef>
                          <a:spcPts val="600"/>
                        </a:spcBef>
                        <a:spcAft>
                          <a:spcPts val="0"/>
                        </a:spcAft>
                        <a:buClr>
                          <a:srgbClr val="000000"/>
                        </a:buClr>
                        <a:buFont typeface="Wingdings,Sans-Serif"/>
                        <a:buChar char="Ø"/>
                      </a:pPr>
                      <a:r>
                        <a:rPr lang="ro-RO" sz="2000" b="1" u="none" strike="noStrike" noProof="0" dirty="0">
                          <a:solidFill>
                            <a:srgbClr val="203864"/>
                          </a:solidFill>
                        </a:rPr>
                        <a:t>de la 1,1 </a:t>
                      </a:r>
                      <a:r>
                        <a:rPr lang="ro-RO" sz="2000" b="1" dirty="0">
                          <a:solidFill>
                            <a:schemeClr val="accent1">
                              <a:lumMod val="50000"/>
                            </a:schemeClr>
                          </a:solidFill>
                          <a:effectLst/>
                        </a:rPr>
                        <a:t>m</a:t>
                      </a:r>
                      <a:r>
                        <a:rPr lang="ro-RO" sz="2000" b="1" baseline="30000" dirty="0">
                          <a:solidFill>
                            <a:schemeClr val="accent1">
                              <a:lumMod val="50000"/>
                            </a:schemeClr>
                          </a:solidFill>
                          <a:effectLst/>
                        </a:rPr>
                        <a:t>2</a:t>
                      </a:r>
                      <a:r>
                        <a:rPr lang="ro-RO" sz="2000" b="1" u="none" strike="noStrike" noProof="0" dirty="0">
                          <a:solidFill>
                            <a:srgbClr val="203864"/>
                          </a:solidFill>
                        </a:rPr>
                        <a:t> </a:t>
                      </a:r>
                      <a:r>
                        <a:rPr lang="ro-RO" sz="2000" b="1" u="none" strike="noStrike" noProof="0" dirty="0" err="1">
                          <a:solidFill>
                            <a:srgbClr val="203864"/>
                          </a:solidFill>
                        </a:rPr>
                        <a:t>pînă</a:t>
                      </a:r>
                      <a:r>
                        <a:rPr lang="ro-RO" sz="2000" b="1" u="none" strike="noStrike" noProof="0" dirty="0">
                          <a:solidFill>
                            <a:srgbClr val="203864"/>
                          </a:solidFill>
                        </a:rPr>
                        <a:t> la 2</a:t>
                      </a:r>
                      <a:r>
                        <a:rPr lang="en-US" sz="2000" b="1" u="none" strike="noStrike" noProof="0" dirty="0">
                          <a:solidFill>
                            <a:srgbClr val="203864"/>
                          </a:solidFill>
                        </a:rPr>
                        <a:t> </a:t>
                      </a:r>
                      <a:r>
                        <a:rPr lang="ro-RO" sz="2000" b="1" dirty="0">
                          <a:solidFill>
                            <a:schemeClr val="accent1">
                              <a:lumMod val="50000"/>
                            </a:schemeClr>
                          </a:solidFill>
                          <a:effectLst/>
                        </a:rPr>
                        <a:t>m</a:t>
                      </a:r>
                      <a:r>
                        <a:rPr lang="ro-RO" sz="2000" b="1" baseline="30000" dirty="0">
                          <a:solidFill>
                            <a:schemeClr val="accent1">
                              <a:lumMod val="50000"/>
                            </a:schemeClr>
                          </a:solidFill>
                          <a:effectLst/>
                        </a:rPr>
                        <a:t>2</a:t>
                      </a:r>
                      <a:r>
                        <a:rPr lang="ro-RO" sz="2000" b="1" u="none" strike="noStrike" noProof="0" dirty="0">
                          <a:solidFill>
                            <a:srgbClr val="203864"/>
                          </a:solidFill>
                        </a:rPr>
                        <a:t>  </a:t>
                      </a:r>
                    </a:p>
                    <a:p>
                      <a:pPr marL="742950" marR="0" lvl="1" indent="-285750" algn="l">
                        <a:lnSpc>
                          <a:spcPct val="100000"/>
                        </a:lnSpc>
                        <a:spcBef>
                          <a:spcPts val="600"/>
                        </a:spcBef>
                        <a:spcAft>
                          <a:spcPts val="0"/>
                        </a:spcAft>
                        <a:buClr>
                          <a:srgbClr val="000000"/>
                        </a:buClr>
                        <a:buFont typeface="Wingdings,Sans-Serif"/>
                        <a:buChar char="Ø"/>
                      </a:pPr>
                      <a:r>
                        <a:rPr lang="ro-RO" sz="2000" b="1" u="none" strike="noStrike" noProof="0" dirty="0">
                          <a:solidFill>
                            <a:srgbClr val="203864"/>
                          </a:solidFill>
                        </a:rPr>
                        <a:t>de la 2,1</a:t>
                      </a:r>
                      <a:r>
                        <a:rPr lang="en-US" sz="2000" b="1" u="none" strike="noStrike" noProof="0" dirty="0">
                          <a:solidFill>
                            <a:srgbClr val="203864"/>
                          </a:solidFill>
                        </a:rPr>
                        <a:t> </a:t>
                      </a:r>
                      <a:r>
                        <a:rPr lang="ro-RO" sz="2000" b="1" dirty="0">
                          <a:solidFill>
                            <a:schemeClr val="accent1">
                              <a:lumMod val="50000"/>
                            </a:schemeClr>
                          </a:solidFill>
                          <a:effectLst/>
                        </a:rPr>
                        <a:t>m</a:t>
                      </a:r>
                      <a:r>
                        <a:rPr lang="ro-RO" sz="2000" b="1" baseline="30000" dirty="0">
                          <a:solidFill>
                            <a:schemeClr val="accent1">
                              <a:lumMod val="50000"/>
                            </a:schemeClr>
                          </a:solidFill>
                          <a:effectLst/>
                        </a:rPr>
                        <a:t>2</a:t>
                      </a:r>
                      <a:r>
                        <a:rPr lang="ro-RO" sz="2000" b="1" u="none" strike="noStrike" noProof="0" dirty="0">
                          <a:solidFill>
                            <a:srgbClr val="203864"/>
                          </a:solidFill>
                        </a:rPr>
                        <a:t> </a:t>
                      </a:r>
                      <a:r>
                        <a:rPr lang="ro-RO" sz="2000" b="1" u="none" strike="noStrike" noProof="0" dirty="0" err="1">
                          <a:solidFill>
                            <a:srgbClr val="203864"/>
                          </a:solidFill>
                        </a:rPr>
                        <a:t>pînă</a:t>
                      </a:r>
                      <a:r>
                        <a:rPr lang="ro-RO" sz="2000" b="1" u="none" strike="noStrike" noProof="0" dirty="0">
                          <a:solidFill>
                            <a:srgbClr val="203864"/>
                          </a:solidFill>
                        </a:rPr>
                        <a:t> la 10 </a:t>
                      </a:r>
                      <a:r>
                        <a:rPr lang="ro-RO" sz="2000" b="1" dirty="0">
                          <a:solidFill>
                            <a:schemeClr val="accent1">
                              <a:lumMod val="50000"/>
                            </a:schemeClr>
                          </a:solidFill>
                          <a:effectLst/>
                        </a:rPr>
                        <a:t>m</a:t>
                      </a:r>
                      <a:r>
                        <a:rPr lang="ro-RO" sz="2000" b="1" baseline="30000" dirty="0">
                          <a:solidFill>
                            <a:schemeClr val="accent1">
                              <a:lumMod val="50000"/>
                            </a:schemeClr>
                          </a:solidFill>
                          <a:effectLst/>
                        </a:rPr>
                        <a:t>2</a:t>
                      </a:r>
                      <a:r>
                        <a:rPr lang="ro-RO" sz="2000" b="1" u="none" strike="noStrike" noProof="0" dirty="0">
                          <a:solidFill>
                            <a:srgbClr val="203864"/>
                          </a:solidFill>
                        </a:rPr>
                        <a:t> </a:t>
                      </a:r>
                    </a:p>
                    <a:p>
                      <a:pPr marL="742950" marR="0" lvl="1" indent="-285750" algn="l">
                        <a:lnSpc>
                          <a:spcPct val="100000"/>
                        </a:lnSpc>
                        <a:spcBef>
                          <a:spcPts val="600"/>
                        </a:spcBef>
                        <a:spcAft>
                          <a:spcPts val="0"/>
                        </a:spcAft>
                        <a:buClr>
                          <a:srgbClr val="000000"/>
                        </a:buClr>
                        <a:buFont typeface="Wingdings,Sans-Serif"/>
                        <a:buChar char="Ø"/>
                      </a:pPr>
                      <a:r>
                        <a:rPr lang="ro-RO" sz="2000" b="1" u="none" strike="noStrike" noProof="0" dirty="0">
                          <a:solidFill>
                            <a:srgbClr val="203864"/>
                          </a:solidFill>
                        </a:rPr>
                        <a:t>de la </a:t>
                      </a:r>
                      <a:r>
                        <a:rPr lang="ro-RO" sz="2000" b="1" u="none" strike="noStrike" noProof="0">
                          <a:solidFill>
                            <a:srgbClr val="203864"/>
                          </a:solidFill>
                        </a:rPr>
                        <a:t>10.1 </a:t>
                      </a:r>
                      <a:r>
                        <a:rPr lang="ro-RO" sz="2000" b="1">
                          <a:solidFill>
                            <a:schemeClr val="accent1">
                              <a:lumMod val="50000"/>
                            </a:schemeClr>
                          </a:solidFill>
                          <a:effectLst/>
                        </a:rPr>
                        <a:t>m</a:t>
                      </a:r>
                      <a:r>
                        <a:rPr lang="ro-RO" sz="2000" b="1" baseline="30000">
                          <a:solidFill>
                            <a:schemeClr val="accent1">
                              <a:lumMod val="50000"/>
                            </a:schemeClr>
                          </a:solidFill>
                          <a:effectLst/>
                        </a:rPr>
                        <a:t>2</a:t>
                      </a:r>
                      <a:endParaRPr lang="ro-RO" sz="2000" b="1" i="0" u="none" strike="noStrike" noProof="0" dirty="0">
                        <a:solidFill>
                          <a:srgbClr val="203864"/>
                        </a:solidFill>
                        <a:latin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ro-RO" sz="2000" b="1" u="none" strike="noStrike" kern="1200" dirty="0">
                        <a:solidFill>
                          <a:srgbClr val="203864"/>
                        </a:solidFill>
                      </a:endParaRPr>
                    </a:p>
                    <a:p>
                      <a:pPr lvl="0">
                        <a:spcBef>
                          <a:spcPts val="600"/>
                        </a:spcBef>
                        <a:buNone/>
                      </a:pPr>
                      <a:r>
                        <a:rPr lang="en-US" sz="2000" b="1" u="none" strike="noStrike" kern="1200" dirty="0">
                          <a:solidFill>
                            <a:srgbClr val="203864"/>
                          </a:solidFill>
                        </a:rPr>
                        <a:t>300 lei</a:t>
                      </a:r>
                    </a:p>
                    <a:p>
                      <a:pPr lvl="0">
                        <a:spcBef>
                          <a:spcPts val="600"/>
                        </a:spcBef>
                        <a:buNone/>
                      </a:pPr>
                      <a:r>
                        <a:rPr lang="en-US" sz="2000" b="1" u="none" strike="noStrike" kern="1200" noProof="0" dirty="0">
                          <a:solidFill>
                            <a:srgbClr val="203864"/>
                          </a:solidFill>
                        </a:rPr>
                        <a:t>500 lei</a:t>
                      </a:r>
                      <a:endParaRPr lang="en-US" sz="2000" b="1" u="none" strike="noStrike" kern="1200" dirty="0">
                        <a:solidFill>
                          <a:srgbClr val="203864"/>
                        </a:solidFill>
                      </a:endParaRPr>
                    </a:p>
                    <a:p>
                      <a:pPr lvl="0">
                        <a:spcBef>
                          <a:spcPts val="600"/>
                        </a:spcBef>
                        <a:buNone/>
                      </a:pPr>
                      <a:r>
                        <a:rPr lang="en-US" sz="2000" b="1" u="none" strike="noStrike" kern="1200" noProof="0" dirty="0">
                          <a:solidFill>
                            <a:srgbClr val="203864"/>
                          </a:solidFill>
                        </a:rPr>
                        <a:t>800 lei</a:t>
                      </a:r>
                      <a:endParaRPr lang="en-US" sz="2000" b="1" u="none" strike="noStrike" kern="1200" dirty="0">
                        <a:solidFill>
                          <a:srgbClr val="203864"/>
                        </a:solidFill>
                      </a:endParaRPr>
                    </a:p>
                    <a:p>
                      <a:pPr lvl="0">
                        <a:spcBef>
                          <a:spcPts val="600"/>
                        </a:spcBef>
                        <a:buNone/>
                      </a:pPr>
                      <a:r>
                        <a:rPr lang="en-US" sz="2000" b="1" u="none" strike="noStrike" kern="1200" noProof="0" dirty="0">
                          <a:solidFill>
                            <a:srgbClr val="203864"/>
                          </a:solidFill>
                        </a:rPr>
                        <a:t>1200 lei</a:t>
                      </a:r>
                      <a:endParaRPr lang="en-US" sz="2000" b="1" i="0" u="none" strike="noStrike" kern="1200" dirty="0">
                        <a:solidFill>
                          <a:srgbClr val="203864"/>
                        </a:solidFill>
                        <a:latin typeface="Calibri"/>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1282952"/>
                  </a:ext>
                </a:extLst>
              </a:tr>
            </a:tbl>
          </a:graphicData>
        </a:graphic>
      </p:graphicFrame>
    </p:spTree>
    <p:extLst>
      <p:ext uri="{BB962C8B-B14F-4D97-AF65-F5344CB8AC3E}">
        <p14:creationId xmlns:p14="http://schemas.microsoft.com/office/powerpoint/2010/main" val="26842314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7">
            <a:extLst>
              <a:ext uri="{FF2B5EF4-FFF2-40B4-BE49-F238E27FC236}">
                <a16:creationId xmlns:a16="http://schemas.microsoft.com/office/drawing/2014/main" id="{5C0FE4CB-D799-845F-455F-2A9B0097084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9550" y="6096000"/>
            <a:ext cx="1577975"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8">
            <a:extLst>
              <a:ext uri="{FF2B5EF4-FFF2-40B4-BE49-F238E27FC236}">
                <a16:creationId xmlns:a16="http://schemas.microsoft.com/office/drawing/2014/main" id="{E29A2B0C-07D2-FC01-A703-A27E01D1C75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87525" y="6032500"/>
            <a:ext cx="12001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71A63005-C31C-00A4-64A1-72E93C6EA273}"/>
              </a:ext>
            </a:extLst>
          </p:cNvPr>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01" name="Title 1">
            <a:extLst>
              <a:ext uri="{FF2B5EF4-FFF2-40B4-BE49-F238E27FC236}">
                <a16:creationId xmlns:a16="http://schemas.microsoft.com/office/drawing/2014/main" id="{5205E776-0D8A-4DDE-E0A2-641ECEC58774}"/>
              </a:ext>
            </a:extLst>
          </p:cNvPr>
          <p:cNvSpPr>
            <a:spLocks noGrp="1"/>
          </p:cNvSpPr>
          <p:nvPr>
            <p:ph type="title"/>
          </p:nvPr>
        </p:nvSpPr>
        <p:spPr>
          <a:xfrm>
            <a:off x="153988" y="231775"/>
            <a:ext cx="11884025" cy="736600"/>
          </a:xfrm>
        </p:spPr>
        <p:txBody>
          <a:bodyPr anchor="t">
            <a:normAutofit/>
          </a:bodyPr>
          <a:lstStyle/>
          <a:p>
            <a:pPr algn="ctr" eaLnBrk="1" hangingPunct="1"/>
            <a:r>
              <a:rPr lang="en-US" altLang="ro-RO" err="1">
                <a:solidFill>
                  <a:schemeClr val="bg1"/>
                </a:solidFill>
                <a:latin typeface="Arial Black" panose="020B0A04020102020204" pitchFamily="34" charset="0"/>
              </a:rPr>
              <a:t>Taxe</a:t>
            </a:r>
            <a:r>
              <a:rPr lang="en-US" altLang="ro-RO">
                <a:solidFill>
                  <a:schemeClr val="bg1"/>
                </a:solidFill>
                <a:latin typeface="Arial Black" panose="020B0A04020102020204" pitchFamily="34" charset="0"/>
              </a:rPr>
              <a:t> </a:t>
            </a:r>
            <a:r>
              <a:rPr lang="ro-RO" altLang="ro-RO">
                <a:solidFill>
                  <a:schemeClr val="bg1"/>
                </a:solidFill>
                <a:latin typeface="Arial Black" panose="020B0A04020102020204" pitchFamily="34" charset="0"/>
              </a:rPr>
              <a:t>p</a:t>
            </a:r>
            <a:r>
              <a:rPr lang="en-US" altLang="ro-RO" err="1">
                <a:solidFill>
                  <a:schemeClr val="bg1"/>
                </a:solidFill>
                <a:latin typeface="Arial Black" panose="020B0A04020102020204" pitchFamily="34" charset="0"/>
              </a:rPr>
              <a:t>entru</a:t>
            </a:r>
            <a:r>
              <a:rPr lang="en-US" altLang="ro-RO">
                <a:solidFill>
                  <a:schemeClr val="bg1"/>
                </a:solidFill>
                <a:latin typeface="Arial Black" panose="020B0A04020102020204" pitchFamily="34" charset="0"/>
              </a:rPr>
              <a:t> unit</a:t>
            </a:r>
            <a:r>
              <a:rPr lang="ro-RO" altLang="ro-RO" err="1">
                <a:solidFill>
                  <a:schemeClr val="bg1"/>
                </a:solidFill>
                <a:latin typeface="Arial Black" panose="020B0A04020102020204" pitchFamily="34" charset="0"/>
              </a:rPr>
              <a:t>ăț</a:t>
            </a:r>
            <a:r>
              <a:rPr lang="en-US" altLang="ro-RO" err="1">
                <a:solidFill>
                  <a:schemeClr val="bg1"/>
                </a:solidFill>
                <a:latin typeface="Arial Black" panose="020B0A04020102020204" pitchFamily="34" charset="0"/>
              </a:rPr>
              <a:t>i</a:t>
            </a:r>
            <a:r>
              <a:rPr lang="en-US" altLang="ro-RO">
                <a:solidFill>
                  <a:schemeClr val="bg1"/>
                </a:solidFill>
                <a:latin typeface="Arial Black" panose="020B0A04020102020204" pitchFamily="34" charset="0"/>
              </a:rPr>
              <a:t> </a:t>
            </a:r>
            <a:r>
              <a:rPr lang="en-US" altLang="ro-RO" err="1">
                <a:solidFill>
                  <a:schemeClr val="bg1"/>
                </a:solidFill>
                <a:latin typeface="Arial Black" panose="020B0A04020102020204" pitchFamily="34" charset="0"/>
              </a:rPr>
              <a:t>comerciale</a:t>
            </a:r>
            <a:r>
              <a:rPr lang="en-US" altLang="ro-RO">
                <a:solidFill>
                  <a:schemeClr val="bg1"/>
                </a:solidFill>
                <a:latin typeface="Arial Black" panose="020B0A04020102020204" pitchFamily="34" charset="0"/>
              </a:rPr>
              <a:t> 202</a:t>
            </a:r>
            <a:r>
              <a:rPr lang="ro-RO" altLang="ro-RO">
                <a:solidFill>
                  <a:schemeClr val="bg1"/>
                </a:solidFill>
                <a:latin typeface="Arial Black" panose="020B0A04020102020204" pitchFamily="34" charset="0"/>
              </a:rPr>
              <a:t>4</a:t>
            </a:r>
            <a:endParaRPr lang="en-US" altLang="ro-RO">
              <a:solidFill>
                <a:schemeClr val="bg1"/>
              </a:solidFill>
              <a:latin typeface="Arial Black" panose="020B0A04020102020204" pitchFamily="34"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4099011659"/>
              </p:ext>
            </p:extLst>
          </p:nvPr>
        </p:nvGraphicFramePr>
        <p:xfrm>
          <a:off x="806245" y="1314451"/>
          <a:ext cx="10441859" cy="5436244"/>
        </p:xfrm>
        <a:graphic>
          <a:graphicData uri="http://schemas.openxmlformats.org/drawingml/2006/table">
            <a:tbl>
              <a:tblPr firstRow="1" firstCol="1" lastRow="1" lastCol="1" bandRow="1" bandCol="1">
                <a:tableStyleId>{5C22544A-7EE6-4342-B048-85BDC9FD1C3A}</a:tableStyleId>
              </a:tblPr>
              <a:tblGrid>
                <a:gridCol w="1127278">
                  <a:extLst>
                    <a:ext uri="{9D8B030D-6E8A-4147-A177-3AD203B41FA5}">
                      <a16:colId xmlns:a16="http://schemas.microsoft.com/office/drawing/2014/main" val="1951278852"/>
                    </a:ext>
                  </a:extLst>
                </a:gridCol>
                <a:gridCol w="5833216">
                  <a:extLst>
                    <a:ext uri="{9D8B030D-6E8A-4147-A177-3AD203B41FA5}">
                      <a16:colId xmlns:a16="http://schemas.microsoft.com/office/drawing/2014/main" val="24894638"/>
                    </a:ext>
                  </a:extLst>
                </a:gridCol>
                <a:gridCol w="3481365">
                  <a:extLst>
                    <a:ext uri="{9D8B030D-6E8A-4147-A177-3AD203B41FA5}">
                      <a16:colId xmlns:a16="http://schemas.microsoft.com/office/drawing/2014/main" val="2211020385"/>
                    </a:ext>
                  </a:extLst>
                </a:gridCol>
              </a:tblGrid>
              <a:tr h="315604">
                <a:tc>
                  <a:txBody>
                    <a:bodyPr/>
                    <a:lstStyle/>
                    <a:p>
                      <a:pPr algn="just">
                        <a:spcAft>
                          <a:spcPts val="0"/>
                        </a:spcAft>
                      </a:pPr>
                      <a:r>
                        <a:rPr lang="ro-RO" sz="1200" dirty="0">
                          <a:effectLst/>
                        </a:rPr>
                        <a:t>Nr.d/o</a:t>
                      </a:r>
                      <a:endParaRPr lang="ru-RU" sz="1200" dirty="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dirty="0">
                          <a:effectLst/>
                        </a:rPr>
                        <a:t>Tipul unităţilor comerciale şi/sau de prestări servicii de deservire socială </a:t>
                      </a:r>
                      <a:endParaRPr lang="ru-RU" sz="1200" dirty="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a:effectLst/>
                        </a:rPr>
                        <a:t>Taxa   (lei/an)</a:t>
                      </a:r>
                      <a:endParaRPr lang="ru-RU" sz="1200">
                        <a:effectLst/>
                        <a:latin typeface="Times New Roman" panose="02020603050405020304" pitchFamily="18" charset="0"/>
                        <a:ea typeface="Times New Roman" panose="02020603050405020304" pitchFamily="18" charset="0"/>
                      </a:endParaRPr>
                    </a:p>
                  </a:txBody>
                  <a:tcPr marL="54392" marR="54392" marT="0" marB="0"/>
                </a:tc>
                <a:extLst>
                  <a:ext uri="{0D108BD9-81ED-4DB2-BD59-A6C34878D82A}">
                    <a16:rowId xmlns:a16="http://schemas.microsoft.com/office/drawing/2014/main" val="2008539816"/>
                  </a:ext>
                </a:extLst>
              </a:tr>
              <a:tr h="1326437">
                <a:tc>
                  <a:txBody>
                    <a:bodyPr/>
                    <a:lstStyle/>
                    <a:p>
                      <a:pPr marL="342900" lvl="0" indent="-342900" algn="just">
                        <a:spcAft>
                          <a:spcPts val="0"/>
                        </a:spcAft>
                        <a:buFont typeface="+mj-lt"/>
                        <a:buAutoNum type="arabicPeriod"/>
                        <a:tabLst>
                          <a:tab pos="457200" algn="l"/>
                        </a:tabLst>
                      </a:pPr>
                      <a:r>
                        <a:rPr lang="ro-RO" sz="1200">
                          <a:effectLst/>
                        </a:rPr>
                        <a:t> </a:t>
                      </a:r>
                      <a:endParaRPr lang="ro-RO"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dirty="0">
                          <a:effectLst/>
                        </a:rPr>
                        <a:t>Magazine, depozite, farmacii,pavilioane , hale,expoziţii cu vînzări cu suprafaţa comercială:</a:t>
                      </a:r>
                      <a:endParaRPr lang="ru-RU" sz="1200" dirty="0">
                        <a:effectLst/>
                      </a:endParaRPr>
                    </a:p>
                    <a:p>
                      <a:pPr algn="just">
                        <a:spcAft>
                          <a:spcPts val="0"/>
                        </a:spcAft>
                      </a:pPr>
                      <a:r>
                        <a:rPr lang="ro-RO" sz="1200" dirty="0">
                          <a:effectLst/>
                        </a:rPr>
                        <a:t>      -     pînă  la 50 m.p.</a:t>
                      </a:r>
                      <a:endParaRPr lang="ru-RU" sz="1200" dirty="0">
                        <a:effectLst/>
                      </a:endParaRPr>
                    </a:p>
                    <a:p>
                      <a:pPr marL="342900" lvl="0" indent="-342900" algn="just">
                        <a:spcAft>
                          <a:spcPts val="0"/>
                        </a:spcAft>
                        <a:buFont typeface="Times New Roman" panose="02020603050405020304" pitchFamily="18" charset="0"/>
                        <a:buChar char="-"/>
                        <a:tabLst>
                          <a:tab pos="457200" algn="l"/>
                        </a:tabLst>
                      </a:pPr>
                      <a:r>
                        <a:rPr lang="ro-RO" sz="1200" dirty="0">
                          <a:effectLst/>
                        </a:rPr>
                        <a:t>de la 50,1 m.p. pînă la 100m.p.</a:t>
                      </a:r>
                      <a:endParaRPr lang="ru-RU" sz="1200" dirty="0">
                        <a:effectLst/>
                      </a:endParaRPr>
                    </a:p>
                    <a:p>
                      <a:pPr marL="342900" lvl="0" indent="-342900" algn="just">
                        <a:spcAft>
                          <a:spcPts val="0"/>
                        </a:spcAft>
                        <a:buFont typeface="Times New Roman" panose="02020603050405020304" pitchFamily="18" charset="0"/>
                        <a:buChar char="-"/>
                        <a:tabLst>
                          <a:tab pos="457200" algn="l"/>
                        </a:tabLst>
                      </a:pPr>
                      <a:r>
                        <a:rPr lang="ro-RO" sz="1200" dirty="0">
                          <a:effectLst/>
                        </a:rPr>
                        <a:t>de la 100,1 m.p. pînă la 200 m.p. </a:t>
                      </a:r>
                      <a:endParaRPr lang="ru-RU" sz="1200" dirty="0">
                        <a:effectLst/>
                      </a:endParaRPr>
                    </a:p>
                    <a:p>
                      <a:pPr marL="342900" lvl="0" indent="-342900" algn="just">
                        <a:spcAft>
                          <a:spcPts val="0"/>
                        </a:spcAft>
                        <a:buFont typeface="Times New Roman" panose="02020603050405020304" pitchFamily="18" charset="0"/>
                        <a:buChar char="-"/>
                        <a:tabLst>
                          <a:tab pos="457200" algn="l"/>
                        </a:tabLst>
                      </a:pPr>
                      <a:r>
                        <a:rPr lang="ro-RO" sz="1200" dirty="0">
                          <a:effectLst/>
                        </a:rPr>
                        <a:t>de la 200,1 m.p. pînă la 300 m.p.</a:t>
                      </a:r>
                      <a:endParaRPr lang="ru-RU" sz="1200" dirty="0">
                        <a:effectLst/>
                      </a:endParaRPr>
                    </a:p>
                    <a:p>
                      <a:pPr marL="342900" lvl="0" indent="-342900" algn="just">
                        <a:spcAft>
                          <a:spcPts val="0"/>
                        </a:spcAft>
                        <a:buFont typeface="Times New Roman" panose="02020603050405020304" pitchFamily="18" charset="0"/>
                        <a:buChar char="-"/>
                        <a:tabLst>
                          <a:tab pos="457200" algn="l"/>
                        </a:tabLst>
                      </a:pPr>
                      <a:r>
                        <a:rPr lang="ro-RO" sz="1200" dirty="0">
                          <a:effectLst/>
                        </a:rPr>
                        <a:t>de la 300,1 m.p. şi mai mult</a:t>
                      </a:r>
                      <a:endParaRPr lang="ru-RU" sz="1200" dirty="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dirty="0">
                          <a:effectLst/>
                        </a:rPr>
                        <a:t> </a:t>
                      </a:r>
                      <a:endParaRPr lang="ru-RU" sz="1200" dirty="0">
                        <a:effectLst/>
                      </a:endParaRPr>
                    </a:p>
                    <a:p>
                      <a:pPr algn="just">
                        <a:spcAft>
                          <a:spcPts val="0"/>
                        </a:spcAft>
                      </a:pPr>
                      <a:r>
                        <a:rPr lang="ro-RO" sz="1200" dirty="0">
                          <a:effectLst/>
                        </a:rPr>
                        <a:t> </a:t>
                      </a:r>
                      <a:endParaRPr lang="ru-RU" sz="1200" dirty="0">
                        <a:effectLst/>
                      </a:endParaRPr>
                    </a:p>
                    <a:p>
                      <a:pPr algn="just">
                        <a:spcAft>
                          <a:spcPts val="0"/>
                        </a:spcAft>
                      </a:pPr>
                      <a:r>
                        <a:rPr lang="ro-RO" sz="1200" dirty="0">
                          <a:effectLst/>
                        </a:rPr>
                        <a:t> </a:t>
                      </a:r>
                      <a:endParaRPr lang="ru-RU" sz="1200" dirty="0">
                        <a:effectLst/>
                      </a:endParaRPr>
                    </a:p>
                    <a:p>
                      <a:pPr algn="just">
                        <a:spcAft>
                          <a:spcPts val="0"/>
                        </a:spcAft>
                      </a:pPr>
                      <a:r>
                        <a:rPr lang="ro-RO" sz="1200" dirty="0">
                          <a:effectLst/>
                        </a:rPr>
                        <a:t>  2500</a:t>
                      </a:r>
                      <a:endParaRPr lang="ru-RU" sz="1200" dirty="0">
                        <a:effectLst/>
                      </a:endParaRPr>
                    </a:p>
                    <a:p>
                      <a:pPr algn="just">
                        <a:spcAft>
                          <a:spcPts val="0"/>
                        </a:spcAft>
                      </a:pPr>
                      <a:r>
                        <a:rPr lang="ro-RO" sz="1200" dirty="0">
                          <a:effectLst/>
                        </a:rPr>
                        <a:t>  3500</a:t>
                      </a:r>
                      <a:endParaRPr lang="ru-RU" sz="1200" dirty="0">
                        <a:effectLst/>
                      </a:endParaRPr>
                    </a:p>
                    <a:p>
                      <a:pPr algn="just">
                        <a:spcAft>
                          <a:spcPts val="0"/>
                        </a:spcAft>
                      </a:pPr>
                      <a:r>
                        <a:rPr lang="ro-RO" sz="1200" dirty="0">
                          <a:effectLst/>
                        </a:rPr>
                        <a:t>  5000</a:t>
                      </a:r>
                      <a:endParaRPr lang="ru-RU" sz="1200" dirty="0">
                        <a:effectLst/>
                      </a:endParaRPr>
                    </a:p>
                    <a:p>
                      <a:pPr algn="just">
                        <a:spcAft>
                          <a:spcPts val="0"/>
                        </a:spcAft>
                      </a:pPr>
                      <a:r>
                        <a:rPr lang="ro-RO" sz="1200" dirty="0">
                          <a:effectLst/>
                        </a:rPr>
                        <a:t>18000</a:t>
                      </a:r>
                      <a:endParaRPr lang="ru-RU" sz="1200" dirty="0">
                        <a:effectLst/>
                      </a:endParaRPr>
                    </a:p>
                    <a:p>
                      <a:pPr algn="just">
                        <a:spcAft>
                          <a:spcPts val="0"/>
                        </a:spcAft>
                      </a:pPr>
                      <a:r>
                        <a:rPr lang="ro-RO" sz="1200" dirty="0">
                          <a:effectLst/>
                        </a:rPr>
                        <a:t>25000</a:t>
                      </a:r>
                      <a:endParaRPr lang="ru-RU" sz="1200" dirty="0">
                        <a:effectLst/>
                        <a:latin typeface="Times New Roman" panose="02020603050405020304" pitchFamily="18" charset="0"/>
                        <a:ea typeface="Times New Roman" panose="02020603050405020304" pitchFamily="18" charset="0"/>
                      </a:endParaRPr>
                    </a:p>
                  </a:txBody>
                  <a:tcPr marL="54392" marR="54392" marT="0" marB="0"/>
                </a:tc>
                <a:extLst>
                  <a:ext uri="{0D108BD9-81ED-4DB2-BD59-A6C34878D82A}">
                    <a16:rowId xmlns:a16="http://schemas.microsoft.com/office/drawing/2014/main" val="758423043"/>
                  </a:ext>
                </a:extLst>
              </a:tr>
              <a:tr h="829023">
                <a:tc>
                  <a:txBody>
                    <a:bodyPr/>
                    <a:lstStyle/>
                    <a:p>
                      <a:pPr marL="342900" lvl="0" indent="-342900" algn="just">
                        <a:spcAft>
                          <a:spcPts val="0"/>
                        </a:spcAft>
                        <a:buFont typeface="+mj-lt"/>
                        <a:buAutoNum type="arabicPeriod"/>
                        <a:tabLst>
                          <a:tab pos="457200" algn="l"/>
                        </a:tabLst>
                      </a:pPr>
                      <a:r>
                        <a:rPr lang="ro-RO" sz="1200">
                          <a:effectLst/>
                        </a:rPr>
                        <a:t> </a:t>
                      </a:r>
                      <a:endParaRPr lang="ro-RO"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dirty="0">
                          <a:effectLst/>
                        </a:rPr>
                        <a:t>Secţii comerciale:</a:t>
                      </a:r>
                      <a:endParaRPr lang="ru-RU" sz="1200" dirty="0">
                        <a:effectLst/>
                      </a:endParaRPr>
                    </a:p>
                    <a:p>
                      <a:pPr marL="342900" lvl="0" indent="-342900" algn="just">
                        <a:spcAft>
                          <a:spcPts val="0"/>
                        </a:spcAft>
                        <a:buFont typeface="Times New Roman" panose="02020603050405020304" pitchFamily="18" charset="0"/>
                        <a:buChar char="-"/>
                        <a:tabLst>
                          <a:tab pos="457200" algn="l"/>
                        </a:tabLst>
                      </a:pPr>
                      <a:r>
                        <a:rPr lang="ro-RO" sz="1200" dirty="0">
                          <a:effectLst/>
                        </a:rPr>
                        <a:t>pînă  la 5 m.p. </a:t>
                      </a:r>
                      <a:endParaRPr lang="ru-RU" sz="1200" dirty="0">
                        <a:effectLst/>
                      </a:endParaRPr>
                    </a:p>
                    <a:p>
                      <a:pPr marL="342900" lvl="0" indent="-342900" algn="just">
                        <a:spcAft>
                          <a:spcPts val="0"/>
                        </a:spcAft>
                        <a:buFont typeface="Times New Roman" panose="02020603050405020304" pitchFamily="18" charset="0"/>
                        <a:buChar char="-"/>
                        <a:tabLst>
                          <a:tab pos="457200" algn="l"/>
                        </a:tabLst>
                      </a:pPr>
                      <a:r>
                        <a:rPr lang="ro-RO" sz="1200" dirty="0">
                          <a:effectLst/>
                        </a:rPr>
                        <a:t>de la 5,1 m.p. pînă la 10 m.p.</a:t>
                      </a:r>
                      <a:endParaRPr lang="ru-RU" sz="1200" dirty="0">
                        <a:effectLst/>
                      </a:endParaRPr>
                    </a:p>
                    <a:p>
                      <a:pPr marL="342900" lvl="0" indent="-342900" algn="just">
                        <a:spcAft>
                          <a:spcPts val="0"/>
                        </a:spcAft>
                        <a:buFont typeface="Times New Roman" panose="02020603050405020304" pitchFamily="18" charset="0"/>
                        <a:buChar char="-"/>
                        <a:tabLst>
                          <a:tab pos="457200" algn="l"/>
                        </a:tabLst>
                      </a:pPr>
                      <a:r>
                        <a:rPr lang="ro-RO" sz="1200" dirty="0">
                          <a:effectLst/>
                        </a:rPr>
                        <a:t>de la 10,1 m.p. pînă la 20 m.p.</a:t>
                      </a:r>
                      <a:endParaRPr lang="ru-RU" sz="1200" dirty="0">
                        <a:effectLst/>
                      </a:endParaRPr>
                    </a:p>
                    <a:p>
                      <a:pPr marL="342900" lvl="0" indent="-342900" algn="just">
                        <a:spcAft>
                          <a:spcPts val="0"/>
                        </a:spcAft>
                        <a:buFont typeface="Times New Roman" panose="02020603050405020304" pitchFamily="18" charset="0"/>
                        <a:buChar char="-"/>
                        <a:tabLst>
                          <a:tab pos="457200" algn="l"/>
                        </a:tabLst>
                      </a:pPr>
                      <a:r>
                        <a:rPr lang="ro-RO" sz="1200" dirty="0">
                          <a:effectLst/>
                        </a:rPr>
                        <a:t>de la 20,1 m.p. şi mai mult.</a:t>
                      </a:r>
                      <a:endParaRPr lang="ru-RU" sz="1200" dirty="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dirty="0">
                          <a:effectLst/>
                        </a:rPr>
                        <a:t> </a:t>
                      </a:r>
                      <a:endParaRPr lang="ru-RU" sz="1200" dirty="0">
                        <a:effectLst/>
                      </a:endParaRPr>
                    </a:p>
                    <a:p>
                      <a:pPr algn="just">
                        <a:spcAft>
                          <a:spcPts val="0"/>
                        </a:spcAft>
                      </a:pPr>
                      <a:r>
                        <a:rPr lang="ro-RO" sz="1200" dirty="0">
                          <a:effectLst/>
                        </a:rPr>
                        <a:t>1500</a:t>
                      </a:r>
                      <a:endParaRPr lang="ru-RU" sz="1200" dirty="0">
                        <a:effectLst/>
                      </a:endParaRPr>
                    </a:p>
                    <a:p>
                      <a:pPr algn="just">
                        <a:spcAft>
                          <a:spcPts val="0"/>
                        </a:spcAft>
                      </a:pPr>
                      <a:r>
                        <a:rPr lang="ro-RO" sz="1200" dirty="0">
                          <a:effectLst/>
                        </a:rPr>
                        <a:t>2000</a:t>
                      </a:r>
                      <a:endParaRPr lang="ru-RU" sz="1200" dirty="0">
                        <a:effectLst/>
                      </a:endParaRPr>
                    </a:p>
                    <a:p>
                      <a:pPr algn="just">
                        <a:spcAft>
                          <a:spcPts val="0"/>
                        </a:spcAft>
                      </a:pPr>
                      <a:r>
                        <a:rPr lang="ro-RO" sz="1200" dirty="0">
                          <a:effectLst/>
                        </a:rPr>
                        <a:t>2500</a:t>
                      </a:r>
                      <a:endParaRPr lang="ru-RU" sz="1200" dirty="0">
                        <a:effectLst/>
                      </a:endParaRPr>
                    </a:p>
                    <a:p>
                      <a:pPr algn="just">
                        <a:spcAft>
                          <a:spcPts val="0"/>
                        </a:spcAft>
                      </a:pPr>
                      <a:r>
                        <a:rPr lang="ro-RO" sz="1200" dirty="0">
                          <a:effectLst/>
                        </a:rPr>
                        <a:t>3000</a:t>
                      </a:r>
                      <a:endParaRPr lang="ru-RU" sz="1200" dirty="0">
                        <a:effectLst/>
                        <a:latin typeface="Times New Roman" panose="02020603050405020304" pitchFamily="18" charset="0"/>
                        <a:ea typeface="Times New Roman" panose="02020603050405020304" pitchFamily="18" charset="0"/>
                      </a:endParaRPr>
                    </a:p>
                  </a:txBody>
                  <a:tcPr marL="54392" marR="54392" marT="0" marB="0"/>
                </a:tc>
                <a:extLst>
                  <a:ext uri="{0D108BD9-81ED-4DB2-BD59-A6C34878D82A}">
                    <a16:rowId xmlns:a16="http://schemas.microsoft.com/office/drawing/2014/main" val="2172011274"/>
                  </a:ext>
                </a:extLst>
              </a:tr>
              <a:tr h="663218">
                <a:tc>
                  <a:txBody>
                    <a:bodyPr/>
                    <a:lstStyle/>
                    <a:p>
                      <a:pPr marL="342900" lvl="0" indent="-342900" algn="just">
                        <a:spcAft>
                          <a:spcPts val="0"/>
                        </a:spcAft>
                        <a:buFont typeface="+mj-lt"/>
                        <a:buAutoNum type="arabicPeriod"/>
                        <a:tabLst>
                          <a:tab pos="457200" algn="l"/>
                        </a:tabLst>
                      </a:pPr>
                      <a:r>
                        <a:rPr lang="ro-RO" sz="1200">
                          <a:effectLst/>
                        </a:rPr>
                        <a:t> </a:t>
                      </a:r>
                      <a:endParaRPr lang="ro-RO"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a:effectLst/>
                        </a:rPr>
                        <a:t>Tarabe</a:t>
                      </a:r>
                      <a:endParaRPr lang="ru-RU" sz="1200">
                        <a:effectLst/>
                      </a:endParaRPr>
                    </a:p>
                    <a:p>
                      <a:pPr marL="228600" algn="just">
                        <a:spcAft>
                          <a:spcPts val="0"/>
                        </a:spcAft>
                      </a:pPr>
                      <a:r>
                        <a:rPr lang="ro-RO" sz="1200">
                          <a:effectLst/>
                        </a:rPr>
                        <a:t> </a:t>
                      </a:r>
                      <a:endParaRPr lang="ru-RU" sz="1200">
                        <a:effectLst/>
                      </a:endParaRPr>
                    </a:p>
                    <a:p>
                      <a:pPr marL="457200" algn="just">
                        <a:spcAft>
                          <a:spcPts val="0"/>
                        </a:spcAft>
                      </a:pPr>
                      <a:r>
                        <a:rPr lang="ro-RO" sz="1200">
                          <a:effectLst/>
                        </a:rPr>
                        <a:t>-tarabe   pentru  deţinătorii de patente </a:t>
                      </a:r>
                      <a:endParaRPr lang="ru-RU"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dirty="0">
                          <a:effectLst/>
                        </a:rPr>
                        <a:t>2000</a:t>
                      </a:r>
                      <a:endParaRPr lang="ru-RU" sz="1200" dirty="0">
                        <a:effectLst/>
                      </a:endParaRPr>
                    </a:p>
                    <a:p>
                      <a:pPr algn="just">
                        <a:spcAft>
                          <a:spcPts val="0"/>
                        </a:spcAft>
                      </a:pPr>
                      <a:r>
                        <a:rPr lang="ro-RO" sz="1200" dirty="0">
                          <a:effectLst/>
                        </a:rPr>
                        <a:t> </a:t>
                      </a:r>
                      <a:endParaRPr lang="ru-RU" sz="1200" dirty="0">
                        <a:effectLst/>
                      </a:endParaRPr>
                    </a:p>
                    <a:p>
                      <a:pPr algn="just">
                        <a:spcAft>
                          <a:spcPts val="0"/>
                        </a:spcAft>
                      </a:pPr>
                      <a:r>
                        <a:rPr lang="ro-RO" sz="1200" dirty="0">
                          <a:effectLst/>
                        </a:rPr>
                        <a:t>Pe gratis</a:t>
                      </a:r>
                      <a:endParaRPr lang="ru-RU" sz="1200" dirty="0">
                        <a:effectLst/>
                      </a:endParaRPr>
                    </a:p>
                    <a:p>
                      <a:pPr algn="just">
                        <a:spcAft>
                          <a:spcPts val="0"/>
                        </a:spcAft>
                      </a:pPr>
                      <a:r>
                        <a:rPr lang="ro-RO" sz="1200" dirty="0">
                          <a:effectLst/>
                        </a:rPr>
                        <a:t> </a:t>
                      </a:r>
                      <a:endParaRPr lang="ru-RU" sz="1200" dirty="0">
                        <a:effectLst/>
                        <a:latin typeface="Times New Roman" panose="02020603050405020304" pitchFamily="18" charset="0"/>
                        <a:ea typeface="Times New Roman" panose="02020603050405020304" pitchFamily="18" charset="0"/>
                      </a:endParaRPr>
                    </a:p>
                  </a:txBody>
                  <a:tcPr marL="54392" marR="54392" marT="0" marB="0"/>
                </a:tc>
                <a:extLst>
                  <a:ext uri="{0D108BD9-81ED-4DB2-BD59-A6C34878D82A}">
                    <a16:rowId xmlns:a16="http://schemas.microsoft.com/office/drawing/2014/main" val="3841213529"/>
                  </a:ext>
                </a:extLst>
              </a:tr>
              <a:tr h="331609">
                <a:tc>
                  <a:txBody>
                    <a:bodyPr/>
                    <a:lstStyle/>
                    <a:p>
                      <a:pPr marL="342900" lvl="0" indent="-342900" algn="just">
                        <a:spcAft>
                          <a:spcPts val="0"/>
                        </a:spcAft>
                        <a:buFont typeface="+mj-lt"/>
                        <a:buAutoNum type="arabicPeriod"/>
                        <a:tabLst>
                          <a:tab pos="457200" algn="l"/>
                        </a:tabLst>
                      </a:pPr>
                      <a:r>
                        <a:rPr lang="ro-RO" sz="1200">
                          <a:effectLst/>
                        </a:rPr>
                        <a:t> </a:t>
                      </a:r>
                      <a:endParaRPr lang="ro-RO"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a:effectLst/>
                        </a:rPr>
                        <a:t>Tonete , remorci,vrac sezonier automagazin</a:t>
                      </a:r>
                      <a:endParaRPr lang="ru-RU" sz="1200">
                        <a:effectLst/>
                      </a:endParaRPr>
                    </a:p>
                    <a:p>
                      <a:pPr algn="just">
                        <a:spcAft>
                          <a:spcPts val="0"/>
                        </a:spcAft>
                      </a:pPr>
                      <a:r>
                        <a:rPr lang="ro-RO" sz="1200">
                          <a:effectLst/>
                        </a:rPr>
                        <a:t>şi alte unităţi de comerţ ambulant</a:t>
                      </a:r>
                      <a:endParaRPr lang="ru-RU"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dirty="0">
                          <a:effectLst/>
                        </a:rPr>
                        <a:t>300 lei/zi</a:t>
                      </a:r>
                      <a:endParaRPr lang="ru-RU" sz="1200" dirty="0">
                        <a:effectLst/>
                        <a:latin typeface="Times New Roman" panose="02020603050405020304" pitchFamily="18" charset="0"/>
                        <a:ea typeface="Times New Roman" panose="02020603050405020304" pitchFamily="18" charset="0"/>
                      </a:endParaRPr>
                    </a:p>
                  </a:txBody>
                  <a:tcPr marL="54392" marR="54392" marT="0" marB="0"/>
                </a:tc>
                <a:extLst>
                  <a:ext uri="{0D108BD9-81ED-4DB2-BD59-A6C34878D82A}">
                    <a16:rowId xmlns:a16="http://schemas.microsoft.com/office/drawing/2014/main" val="568308669"/>
                  </a:ext>
                </a:extLst>
              </a:tr>
              <a:tr h="1492241">
                <a:tc>
                  <a:txBody>
                    <a:bodyPr/>
                    <a:lstStyle/>
                    <a:p>
                      <a:pPr marL="342900" lvl="0" indent="-342900" algn="just">
                        <a:spcAft>
                          <a:spcPts val="0"/>
                        </a:spcAft>
                        <a:buFont typeface="+mj-lt"/>
                        <a:buAutoNum type="arabicPeriod"/>
                        <a:tabLst>
                          <a:tab pos="457200" algn="l"/>
                        </a:tabLst>
                      </a:pPr>
                      <a:r>
                        <a:rPr lang="ro-RO" sz="1200">
                          <a:effectLst/>
                        </a:rPr>
                        <a:t> </a:t>
                      </a:r>
                      <a:endParaRPr lang="ro-RO"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a:effectLst/>
                        </a:rPr>
                        <a:t>Gherete care comercializează</a:t>
                      </a:r>
                      <a:endParaRPr lang="ru-RU" sz="1200">
                        <a:effectLst/>
                      </a:endParaRPr>
                    </a:p>
                    <a:p>
                      <a:pPr marL="342900" lvl="0" indent="-342900" algn="just">
                        <a:spcAft>
                          <a:spcPts val="0"/>
                        </a:spcAft>
                        <a:buFont typeface="Times New Roman" panose="02020603050405020304" pitchFamily="18" charset="0"/>
                        <a:buChar char="-"/>
                        <a:tabLst>
                          <a:tab pos="457200" algn="l"/>
                        </a:tabLst>
                      </a:pPr>
                      <a:r>
                        <a:rPr lang="ro-RO" sz="1200">
                          <a:effectLst/>
                        </a:rPr>
                        <a:t>produse alimentare</a:t>
                      </a:r>
                      <a:r>
                        <a:rPr lang="en-US" sz="1200">
                          <a:effectLst/>
                        </a:rPr>
                        <a:t>(fără băututi alcoolice</a:t>
                      </a:r>
                      <a:endParaRPr lang="ru-RU" sz="1200">
                        <a:effectLst/>
                      </a:endParaRPr>
                    </a:p>
                    <a:p>
                      <a:pPr marL="228600" algn="just">
                        <a:spcAft>
                          <a:spcPts val="0"/>
                        </a:spcAft>
                      </a:pPr>
                      <a:r>
                        <a:rPr lang="ro-RO" sz="1200">
                          <a:effectLst/>
                        </a:rPr>
                        <a:t>      şi/sau articole </a:t>
                      </a:r>
                      <a:r>
                        <a:rPr lang="en-US" sz="1200">
                          <a:effectLst/>
                        </a:rPr>
                        <a:t>din tutun)</a:t>
                      </a:r>
                      <a:r>
                        <a:rPr lang="ro-RO" sz="1200">
                          <a:effectLst/>
                        </a:rPr>
                        <a:t> </a:t>
                      </a:r>
                      <a:endParaRPr lang="ru-RU" sz="1200">
                        <a:effectLst/>
                      </a:endParaRPr>
                    </a:p>
                    <a:p>
                      <a:pPr marL="342900" lvl="0" indent="-342900" algn="just">
                        <a:spcAft>
                          <a:spcPts val="0"/>
                        </a:spcAft>
                        <a:buFont typeface="Times New Roman" panose="02020603050405020304" pitchFamily="18" charset="0"/>
                        <a:buChar char="-"/>
                        <a:tabLst>
                          <a:tab pos="457200" algn="l"/>
                        </a:tabLst>
                      </a:pPr>
                      <a:r>
                        <a:rPr lang="ro-RO" sz="1200">
                          <a:effectLst/>
                        </a:rPr>
                        <a:t>mărfuri industriale  şi uz casnic </a:t>
                      </a:r>
                      <a:endParaRPr lang="ru-RU" sz="1200">
                        <a:effectLst/>
                      </a:endParaRPr>
                    </a:p>
                    <a:p>
                      <a:pPr marL="342900" lvl="0" indent="-342900" algn="just">
                        <a:spcAft>
                          <a:spcPts val="0"/>
                        </a:spcAft>
                        <a:buFont typeface="Times New Roman" panose="02020603050405020304" pitchFamily="18" charset="0"/>
                        <a:buChar char="-"/>
                        <a:tabLst>
                          <a:tab pos="457200" algn="l"/>
                        </a:tabLst>
                      </a:pPr>
                      <a:r>
                        <a:rPr lang="ro-RO" sz="1200">
                          <a:effectLst/>
                        </a:rPr>
                        <a:t>produse din alimentaţia publică </a:t>
                      </a:r>
                      <a:endParaRPr lang="ru-RU" sz="1200">
                        <a:effectLst/>
                      </a:endParaRPr>
                    </a:p>
                    <a:p>
                      <a:pPr marL="342900" lvl="0" indent="-342900" algn="just">
                        <a:spcAft>
                          <a:spcPts val="0"/>
                        </a:spcAft>
                        <a:buFont typeface="Times New Roman" panose="02020603050405020304" pitchFamily="18" charset="0"/>
                        <a:buChar char="-"/>
                        <a:tabLst>
                          <a:tab pos="457200" algn="l"/>
                        </a:tabLst>
                      </a:pPr>
                      <a:r>
                        <a:rPr lang="ro-RO" sz="1200">
                          <a:effectLst/>
                        </a:rPr>
                        <a:t>pentru comercializarea florilor </a:t>
                      </a:r>
                      <a:endParaRPr lang="ru-RU" sz="1200">
                        <a:effectLst/>
                      </a:endParaRPr>
                    </a:p>
                    <a:p>
                      <a:pPr marL="342900" lvl="0" indent="-342900" algn="just">
                        <a:spcAft>
                          <a:spcPts val="0"/>
                        </a:spcAft>
                        <a:buFont typeface="Times New Roman" panose="02020603050405020304" pitchFamily="18" charset="0"/>
                        <a:buChar char="-"/>
                        <a:tabLst>
                          <a:tab pos="457200" algn="l"/>
                        </a:tabLst>
                      </a:pPr>
                      <a:r>
                        <a:rPr lang="ro-RO" sz="1200">
                          <a:effectLst/>
                        </a:rPr>
                        <a:t>produse alimentare cu băuturi alcoolice şi/sau articole din tutun</a:t>
                      </a:r>
                      <a:endParaRPr lang="ru-RU" sz="1200">
                        <a:effectLst/>
                      </a:endParaRPr>
                    </a:p>
                    <a:p>
                      <a:pPr algn="just">
                        <a:spcAft>
                          <a:spcPts val="0"/>
                        </a:spcAft>
                      </a:pPr>
                      <a:r>
                        <a:rPr lang="ro-RO" sz="1200">
                          <a:effectLst/>
                        </a:rPr>
                        <a:t> </a:t>
                      </a:r>
                      <a:endParaRPr lang="ru-RU"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dirty="0">
                          <a:effectLst/>
                        </a:rPr>
                        <a:t> </a:t>
                      </a:r>
                      <a:endParaRPr lang="ru-RU" sz="1200" dirty="0">
                        <a:effectLst/>
                      </a:endParaRPr>
                    </a:p>
                    <a:p>
                      <a:pPr algn="just">
                        <a:spcAft>
                          <a:spcPts val="0"/>
                        </a:spcAft>
                      </a:pPr>
                      <a:r>
                        <a:rPr lang="ro-RO" sz="1200" dirty="0">
                          <a:effectLst/>
                        </a:rPr>
                        <a:t> </a:t>
                      </a:r>
                      <a:endParaRPr lang="ru-RU" sz="1200" dirty="0">
                        <a:effectLst/>
                      </a:endParaRPr>
                    </a:p>
                    <a:p>
                      <a:pPr algn="just">
                        <a:spcAft>
                          <a:spcPts val="0"/>
                        </a:spcAft>
                      </a:pPr>
                      <a:r>
                        <a:rPr lang="ro-RO" sz="1200" dirty="0">
                          <a:effectLst/>
                        </a:rPr>
                        <a:t>5000</a:t>
                      </a:r>
                      <a:endParaRPr lang="ru-RU" sz="1200" dirty="0">
                        <a:effectLst/>
                      </a:endParaRPr>
                    </a:p>
                    <a:p>
                      <a:pPr algn="just">
                        <a:spcAft>
                          <a:spcPts val="0"/>
                        </a:spcAft>
                      </a:pPr>
                      <a:r>
                        <a:rPr lang="ro-RO" sz="1200" dirty="0">
                          <a:effectLst/>
                        </a:rPr>
                        <a:t>3500</a:t>
                      </a:r>
                      <a:endParaRPr lang="ru-RU" sz="1200" dirty="0">
                        <a:effectLst/>
                      </a:endParaRPr>
                    </a:p>
                    <a:p>
                      <a:pPr algn="just">
                        <a:spcAft>
                          <a:spcPts val="0"/>
                        </a:spcAft>
                      </a:pPr>
                      <a:r>
                        <a:rPr lang="ro-RO" sz="1200" dirty="0">
                          <a:effectLst/>
                        </a:rPr>
                        <a:t>5000</a:t>
                      </a:r>
                      <a:endParaRPr lang="ru-RU" sz="1200" dirty="0">
                        <a:effectLst/>
                      </a:endParaRPr>
                    </a:p>
                    <a:p>
                      <a:pPr algn="just">
                        <a:spcAft>
                          <a:spcPts val="0"/>
                        </a:spcAft>
                      </a:pPr>
                      <a:r>
                        <a:rPr lang="ro-RO" sz="1200" dirty="0">
                          <a:effectLst/>
                        </a:rPr>
                        <a:t>2500</a:t>
                      </a:r>
                      <a:endParaRPr lang="ru-RU" sz="1200" dirty="0">
                        <a:effectLst/>
                      </a:endParaRPr>
                    </a:p>
                    <a:p>
                      <a:pPr algn="just">
                        <a:spcAft>
                          <a:spcPts val="0"/>
                        </a:spcAft>
                      </a:pPr>
                      <a:r>
                        <a:rPr lang="ro-RO" sz="1200" dirty="0">
                          <a:effectLst/>
                        </a:rPr>
                        <a:t> </a:t>
                      </a:r>
                      <a:endParaRPr lang="ru-RU" sz="1200" dirty="0">
                        <a:effectLst/>
                      </a:endParaRPr>
                    </a:p>
                    <a:p>
                      <a:pPr algn="just">
                        <a:spcAft>
                          <a:spcPts val="0"/>
                        </a:spcAft>
                      </a:pPr>
                      <a:r>
                        <a:rPr lang="ro-RO" sz="1200" dirty="0">
                          <a:effectLst/>
                        </a:rPr>
                        <a:t>10 000</a:t>
                      </a:r>
                      <a:endParaRPr lang="ru-RU" sz="1200" dirty="0">
                        <a:effectLst/>
                      </a:endParaRPr>
                    </a:p>
                    <a:p>
                      <a:pPr algn="just">
                        <a:spcAft>
                          <a:spcPts val="0"/>
                        </a:spcAft>
                      </a:pPr>
                      <a:r>
                        <a:rPr lang="ro-RO" sz="1200" dirty="0">
                          <a:effectLst/>
                        </a:rPr>
                        <a:t> </a:t>
                      </a:r>
                      <a:endParaRPr lang="ru-RU" sz="1200" dirty="0">
                        <a:effectLst/>
                        <a:latin typeface="Times New Roman" panose="02020603050405020304" pitchFamily="18" charset="0"/>
                        <a:ea typeface="Times New Roman" panose="02020603050405020304" pitchFamily="18" charset="0"/>
                      </a:endParaRPr>
                    </a:p>
                  </a:txBody>
                  <a:tcPr marL="54392" marR="54392" marT="0" marB="0"/>
                </a:tc>
                <a:extLst>
                  <a:ext uri="{0D108BD9-81ED-4DB2-BD59-A6C34878D82A}">
                    <a16:rowId xmlns:a16="http://schemas.microsoft.com/office/drawing/2014/main" val="1104847852"/>
                  </a:ext>
                </a:extLst>
              </a:tr>
            </a:tbl>
          </a:graphicData>
        </a:graphic>
      </p:graphicFrame>
    </p:spTree>
    <p:extLst>
      <p:ext uri="{BB962C8B-B14F-4D97-AF65-F5344CB8AC3E}">
        <p14:creationId xmlns:p14="http://schemas.microsoft.com/office/powerpoint/2010/main" val="22420654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7">
            <a:extLst>
              <a:ext uri="{FF2B5EF4-FFF2-40B4-BE49-F238E27FC236}">
                <a16:creationId xmlns:a16="http://schemas.microsoft.com/office/drawing/2014/main" id="{5C0FE4CB-D799-845F-455F-2A9B0097084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9550" y="6096000"/>
            <a:ext cx="1577975"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8">
            <a:extLst>
              <a:ext uri="{FF2B5EF4-FFF2-40B4-BE49-F238E27FC236}">
                <a16:creationId xmlns:a16="http://schemas.microsoft.com/office/drawing/2014/main" id="{E29A2B0C-07D2-FC01-A703-A27E01D1C75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87525" y="6032500"/>
            <a:ext cx="12001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71A63005-C31C-00A4-64A1-72E93C6EA273}"/>
              </a:ext>
            </a:extLst>
          </p:cNvPr>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01" name="Title 1">
            <a:extLst>
              <a:ext uri="{FF2B5EF4-FFF2-40B4-BE49-F238E27FC236}">
                <a16:creationId xmlns:a16="http://schemas.microsoft.com/office/drawing/2014/main" id="{5205E776-0D8A-4DDE-E0A2-641ECEC58774}"/>
              </a:ext>
            </a:extLst>
          </p:cNvPr>
          <p:cNvSpPr>
            <a:spLocks noGrp="1"/>
          </p:cNvSpPr>
          <p:nvPr>
            <p:ph type="title"/>
          </p:nvPr>
        </p:nvSpPr>
        <p:spPr>
          <a:xfrm>
            <a:off x="153988" y="231775"/>
            <a:ext cx="11884025" cy="736600"/>
          </a:xfrm>
        </p:spPr>
        <p:txBody>
          <a:bodyPr anchor="t">
            <a:normAutofit/>
          </a:bodyPr>
          <a:lstStyle/>
          <a:p>
            <a:pPr algn="ctr" eaLnBrk="1" hangingPunct="1"/>
            <a:r>
              <a:rPr lang="en-US" altLang="ro-RO" err="1">
                <a:solidFill>
                  <a:schemeClr val="bg1"/>
                </a:solidFill>
                <a:latin typeface="Arial Black" panose="020B0A04020102020204" pitchFamily="34" charset="0"/>
              </a:rPr>
              <a:t>Taxe</a:t>
            </a:r>
            <a:r>
              <a:rPr lang="en-US" altLang="ro-RO">
                <a:solidFill>
                  <a:schemeClr val="bg1"/>
                </a:solidFill>
                <a:latin typeface="Arial Black" panose="020B0A04020102020204" pitchFamily="34" charset="0"/>
              </a:rPr>
              <a:t> </a:t>
            </a:r>
            <a:r>
              <a:rPr lang="ro-RO" altLang="ro-RO">
                <a:solidFill>
                  <a:schemeClr val="bg1"/>
                </a:solidFill>
                <a:latin typeface="Arial Black" panose="020B0A04020102020204" pitchFamily="34" charset="0"/>
              </a:rPr>
              <a:t>p</a:t>
            </a:r>
            <a:r>
              <a:rPr lang="en-US" altLang="ro-RO" err="1">
                <a:solidFill>
                  <a:schemeClr val="bg1"/>
                </a:solidFill>
                <a:latin typeface="Arial Black" panose="020B0A04020102020204" pitchFamily="34" charset="0"/>
              </a:rPr>
              <a:t>entru</a:t>
            </a:r>
            <a:r>
              <a:rPr lang="en-US" altLang="ro-RO">
                <a:solidFill>
                  <a:schemeClr val="bg1"/>
                </a:solidFill>
                <a:latin typeface="Arial Black" panose="020B0A04020102020204" pitchFamily="34" charset="0"/>
              </a:rPr>
              <a:t> unit</a:t>
            </a:r>
            <a:r>
              <a:rPr lang="ro-RO" altLang="ro-RO" err="1">
                <a:solidFill>
                  <a:schemeClr val="bg1"/>
                </a:solidFill>
                <a:latin typeface="Arial Black" panose="020B0A04020102020204" pitchFamily="34" charset="0"/>
              </a:rPr>
              <a:t>ăț</a:t>
            </a:r>
            <a:r>
              <a:rPr lang="en-US" altLang="ro-RO" err="1">
                <a:solidFill>
                  <a:schemeClr val="bg1"/>
                </a:solidFill>
                <a:latin typeface="Arial Black" panose="020B0A04020102020204" pitchFamily="34" charset="0"/>
              </a:rPr>
              <a:t>i</a:t>
            </a:r>
            <a:r>
              <a:rPr lang="en-US" altLang="ro-RO">
                <a:solidFill>
                  <a:schemeClr val="bg1"/>
                </a:solidFill>
                <a:latin typeface="Arial Black" panose="020B0A04020102020204" pitchFamily="34" charset="0"/>
              </a:rPr>
              <a:t> </a:t>
            </a:r>
            <a:r>
              <a:rPr lang="en-US" altLang="ro-RO" err="1">
                <a:solidFill>
                  <a:schemeClr val="bg1"/>
                </a:solidFill>
                <a:latin typeface="Arial Black" panose="020B0A04020102020204" pitchFamily="34" charset="0"/>
              </a:rPr>
              <a:t>comerciale</a:t>
            </a:r>
            <a:r>
              <a:rPr lang="en-US" altLang="ro-RO">
                <a:solidFill>
                  <a:schemeClr val="bg1"/>
                </a:solidFill>
                <a:latin typeface="Arial Black" panose="020B0A04020102020204" pitchFamily="34" charset="0"/>
              </a:rPr>
              <a:t> 202</a:t>
            </a:r>
            <a:r>
              <a:rPr lang="ro-RO" altLang="ro-RO">
                <a:solidFill>
                  <a:schemeClr val="bg1"/>
                </a:solidFill>
                <a:latin typeface="Arial Black" panose="020B0A04020102020204" pitchFamily="34" charset="0"/>
              </a:rPr>
              <a:t>4</a:t>
            </a:r>
            <a:endParaRPr lang="en-US" altLang="ro-RO">
              <a:solidFill>
                <a:schemeClr val="bg1"/>
              </a:solidFill>
              <a:latin typeface="Arial Black" panose="020B0A04020102020204" pitchFamily="34"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3594132990"/>
              </p:ext>
            </p:extLst>
          </p:nvPr>
        </p:nvGraphicFramePr>
        <p:xfrm>
          <a:off x="894735" y="1200152"/>
          <a:ext cx="10028903" cy="5486400"/>
        </p:xfrm>
        <a:graphic>
          <a:graphicData uri="http://schemas.openxmlformats.org/drawingml/2006/table">
            <a:tbl>
              <a:tblPr firstRow="1" firstCol="1" lastRow="1" lastCol="1" bandRow="1" bandCol="1">
                <a:tableStyleId>{5C22544A-7EE6-4342-B048-85BDC9FD1C3A}</a:tableStyleId>
              </a:tblPr>
              <a:tblGrid>
                <a:gridCol w="1082696">
                  <a:extLst>
                    <a:ext uri="{9D8B030D-6E8A-4147-A177-3AD203B41FA5}">
                      <a16:colId xmlns:a16="http://schemas.microsoft.com/office/drawing/2014/main" val="2417954268"/>
                    </a:ext>
                  </a:extLst>
                </a:gridCol>
                <a:gridCol w="5602524">
                  <a:extLst>
                    <a:ext uri="{9D8B030D-6E8A-4147-A177-3AD203B41FA5}">
                      <a16:colId xmlns:a16="http://schemas.microsoft.com/office/drawing/2014/main" val="16493790"/>
                    </a:ext>
                  </a:extLst>
                </a:gridCol>
                <a:gridCol w="3343683">
                  <a:extLst>
                    <a:ext uri="{9D8B030D-6E8A-4147-A177-3AD203B41FA5}">
                      <a16:colId xmlns:a16="http://schemas.microsoft.com/office/drawing/2014/main" val="4103098230"/>
                    </a:ext>
                  </a:extLst>
                </a:gridCol>
              </a:tblGrid>
              <a:tr h="322157">
                <a:tc>
                  <a:txBody>
                    <a:bodyPr/>
                    <a:lstStyle/>
                    <a:p>
                      <a:pPr marL="342900" lvl="0" indent="-342900" algn="just">
                        <a:spcAft>
                          <a:spcPts val="0"/>
                        </a:spcAft>
                        <a:buFont typeface="+mj-lt"/>
                        <a:buAutoNum type="arabicPeriod"/>
                        <a:tabLst>
                          <a:tab pos="457200" algn="l"/>
                        </a:tabLst>
                      </a:pPr>
                      <a:r>
                        <a:rPr lang="ro-RO" sz="1200" dirty="0">
                          <a:effectLst/>
                        </a:rPr>
                        <a:t> </a:t>
                      </a:r>
                      <a:endParaRPr lang="ro-RO" sz="1200" dirty="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a:effectLst/>
                        </a:rPr>
                        <a:t>Restaurante </a:t>
                      </a:r>
                      <a:endParaRPr lang="ru-RU" sz="1200">
                        <a:effectLst/>
                      </a:endParaRPr>
                    </a:p>
                    <a:p>
                      <a:pPr algn="just">
                        <a:spcAft>
                          <a:spcPts val="0"/>
                        </a:spcAft>
                      </a:pPr>
                      <a:r>
                        <a:rPr lang="ro-RO" sz="1200">
                          <a:effectLst/>
                        </a:rPr>
                        <a:t>Sală de festivități</a:t>
                      </a:r>
                      <a:endParaRPr lang="ru-RU"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a:effectLst/>
                        </a:rPr>
                        <a:t>20 000</a:t>
                      </a:r>
                      <a:endParaRPr lang="ru-RU" sz="1200">
                        <a:effectLst/>
                        <a:latin typeface="Times New Roman" panose="02020603050405020304" pitchFamily="18" charset="0"/>
                        <a:ea typeface="Times New Roman" panose="02020603050405020304" pitchFamily="18" charset="0"/>
                      </a:endParaRPr>
                    </a:p>
                  </a:txBody>
                  <a:tcPr marL="54392" marR="54392" marT="0" marB="0"/>
                </a:tc>
                <a:extLst>
                  <a:ext uri="{0D108BD9-81ED-4DB2-BD59-A6C34878D82A}">
                    <a16:rowId xmlns:a16="http://schemas.microsoft.com/office/drawing/2014/main" val="3672066924"/>
                  </a:ext>
                </a:extLst>
              </a:tr>
              <a:tr h="483235">
                <a:tc>
                  <a:txBody>
                    <a:bodyPr/>
                    <a:lstStyle/>
                    <a:p>
                      <a:pPr marL="342900" lvl="0" indent="-342900" algn="just">
                        <a:spcAft>
                          <a:spcPts val="0"/>
                        </a:spcAft>
                        <a:buFont typeface="+mj-lt"/>
                        <a:buAutoNum type="arabicPeriod"/>
                        <a:tabLst>
                          <a:tab pos="457200" algn="l"/>
                        </a:tabLst>
                      </a:pPr>
                      <a:r>
                        <a:rPr lang="ro-RO" sz="1200">
                          <a:effectLst/>
                        </a:rPr>
                        <a:t> </a:t>
                      </a:r>
                      <a:endParaRPr lang="ro-RO"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dirty="0">
                          <a:effectLst/>
                        </a:rPr>
                        <a:t>Cafenele </a:t>
                      </a:r>
                      <a:endParaRPr lang="ru-RU" sz="1200" dirty="0">
                        <a:effectLst/>
                      </a:endParaRPr>
                    </a:p>
                    <a:p>
                      <a:pPr marL="228600" algn="just">
                        <a:spcAft>
                          <a:spcPts val="0"/>
                        </a:spcAft>
                      </a:pPr>
                      <a:r>
                        <a:rPr lang="ro-RO" sz="1200" dirty="0">
                          <a:effectLst/>
                        </a:rPr>
                        <a:t>-    pînă la 50 locuri </a:t>
                      </a:r>
                      <a:endParaRPr lang="ru-RU" sz="1200" dirty="0">
                        <a:effectLst/>
                      </a:endParaRPr>
                    </a:p>
                    <a:p>
                      <a:pPr marL="342900" lvl="0" indent="-342900" algn="just">
                        <a:spcAft>
                          <a:spcPts val="0"/>
                        </a:spcAft>
                        <a:buFont typeface="Times New Roman" panose="02020603050405020304" pitchFamily="18" charset="0"/>
                        <a:buChar char="-"/>
                        <a:tabLst>
                          <a:tab pos="457200" algn="l"/>
                        </a:tabLst>
                      </a:pPr>
                      <a:r>
                        <a:rPr lang="ro-RO" sz="1200" dirty="0">
                          <a:effectLst/>
                        </a:rPr>
                        <a:t>mai mult de 51 de locuri </a:t>
                      </a:r>
                      <a:endParaRPr lang="ru-RU" sz="1200" dirty="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a:effectLst/>
                        </a:rPr>
                        <a:t> </a:t>
                      </a:r>
                      <a:endParaRPr lang="ru-RU" sz="1200">
                        <a:effectLst/>
                      </a:endParaRPr>
                    </a:p>
                    <a:p>
                      <a:pPr algn="just">
                        <a:spcAft>
                          <a:spcPts val="0"/>
                        </a:spcAft>
                      </a:pPr>
                      <a:r>
                        <a:rPr lang="ro-RO" sz="1200">
                          <a:effectLst/>
                        </a:rPr>
                        <a:t>5000</a:t>
                      </a:r>
                      <a:endParaRPr lang="ru-RU" sz="1200">
                        <a:effectLst/>
                      </a:endParaRPr>
                    </a:p>
                    <a:p>
                      <a:pPr algn="just">
                        <a:spcAft>
                          <a:spcPts val="0"/>
                        </a:spcAft>
                      </a:pPr>
                      <a:r>
                        <a:rPr lang="ro-RO" sz="1200">
                          <a:effectLst/>
                        </a:rPr>
                        <a:t>10000</a:t>
                      </a:r>
                      <a:endParaRPr lang="ru-RU" sz="1200">
                        <a:effectLst/>
                        <a:latin typeface="Times New Roman" panose="02020603050405020304" pitchFamily="18" charset="0"/>
                        <a:ea typeface="Times New Roman" panose="02020603050405020304" pitchFamily="18" charset="0"/>
                      </a:endParaRPr>
                    </a:p>
                  </a:txBody>
                  <a:tcPr marL="54392" marR="54392" marT="0" marB="0"/>
                </a:tc>
                <a:extLst>
                  <a:ext uri="{0D108BD9-81ED-4DB2-BD59-A6C34878D82A}">
                    <a16:rowId xmlns:a16="http://schemas.microsoft.com/office/drawing/2014/main" val="529744217"/>
                  </a:ext>
                </a:extLst>
              </a:tr>
              <a:tr h="161078">
                <a:tc>
                  <a:txBody>
                    <a:bodyPr/>
                    <a:lstStyle/>
                    <a:p>
                      <a:pPr marL="342900" lvl="0" indent="-342900" algn="just">
                        <a:spcAft>
                          <a:spcPts val="0"/>
                        </a:spcAft>
                        <a:buFont typeface="+mj-lt"/>
                        <a:buAutoNum type="arabicPeriod"/>
                        <a:tabLst>
                          <a:tab pos="457200" algn="l"/>
                        </a:tabLst>
                      </a:pPr>
                      <a:r>
                        <a:rPr lang="ro-RO" sz="1200">
                          <a:effectLst/>
                        </a:rPr>
                        <a:t> </a:t>
                      </a:r>
                      <a:endParaRPr lang="ro-RO"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dirty="0">
                          <a:effectLst/>
                        </a:rPr>
                        <a:t>Disco-bar</a:t>
                      </a:r>
                      <a:endParaRPr lang="ru-RU" sz="1200" dirty="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a:effectLst/>
                        </a:rPr>
                        <a:t>15000</a:t>
                      </a:r>
                      <a:endParaRPr lang="ru-RU" sz="1200">
                        <a:effectLst/>
                        <a:latin typeface="Times New Roman" panose="02020603050405020304" pitchFamily="18" charset="0"/>
                        <a:ea typeface="Times New Roman" panose="02020603050405020304" pitchFamily="18" charset="0"/>
                      </a:endParaRPr>
                    </a:p>
                  </a:txBody>
                  <a:tcPr marL="54392" marR="54392" marT="0" marB="0"/>
                </a:tc>
                <a:extLst>
                  <a:ext uri="{0D108BD9-81ED-4DB2-BD59-A6C34878D82A}">
                    <a16:rowId xmlns:a16="http://schemas.microsoft.com/office/drawing/2014/main" val="3639764285"/>
                  </a:ext>
                </a:extLst>
              </a:tr>
              <a:tr h="805391">
                <a:tc>
                  <a:txBody>
                    <a:bodyPr/>
                    <a:lstStyle/>
                    <a:p>
                      <a:pPr marL="342900" lvl="0" indent="-342900" algn="just">
                        <a:spcAft>
                          <a:spcPts val="0"/>
                        </a:spcAft>
                        <a:buFont typeface="+mj-lt"/>
                        <a:buAutoNum type="arabicPeriod"/>
                        <a:tabLst>
                          <a:tab pos="457200" algn="l"/>
                        </a:tabLst>
                      </a:pPr>
                      <a:r>
                        <a:rPr lang="ro-RO" sz="1200">
                          <a:effectLst/>
                        </a:rPr>
                        <a:t> </a:t>
                      </a:r>
                      <a:endParaRPr lang="ro-RO"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dirty="0">
                          <a:effectLst/>
                        </a:rPr>
                        <a:t>Cafenele de vară</a:t>
                      </a:r>
                      <a:endParaRPr lang="ru-RU" sz="1200" dirty="0">
                        <a:effectLst/>
                      </a:endParaRPr>
                    </a:p>
                    <a:p>
                      <a:pPr marL="342900" lvl="0" indent="-342900" algn="just">
                        <a:spcAft>
                          <a:spcPts val="0"/>
                        </a:spcAft>
                        <a:buFont typeface="Times New Roman" panose="02020603050405020304" pitchFamily="18" charset="0"/>
                        <a:buChar char="-"/>
                        <a:tabLst>
                          <a:tab pos="457200" algn="l"/>
                        </a:tabLst>
                      </a:pPr>
                      <a:r>
                        <a:rPr lang="ro-RO" sz="1200" dirty="0">
                          <a:effectLst/>
                        </a:rPr>
                        <a:t>pînă la 20 de locuri </a:t>
                      </a:r>
                      <a:endParaRPr lang="ru-RU" sz="1200" dirty="0">
                        <a:effectLst/>
                      </a:endParaRPr>
                    </a:p>
                    <a:p>
                      <a:pPr marL="342900" lvl="0" indent="-342900" algn="just">
                        <a:spcAft>
                          <a:spcPts val="0"/>
                        </a:spcAft>
                        <a:buFont typeface="Times New Roman" panose="02020603050405020304" pitchFamily="18" charset="0"/>
                        <a:buChar char="-"/>
                        <a:tabLst>
                          <a:tab pos="457200" algn="l"/>
                        </a:tabLst>
                      </a:pPr>
                      <a:r>
                        <a:rPr lang="ro-RO" sz="1200" dirty="0">
                          <a:effectLst/>
                        </a:rPr>
                        <a:t>de la 21 pînă la 50 locuri </a:t>
                      </a:r>
                      <a:endParaRPr lang="ru-RU" sz="1200" dirty="0">
                        <a:effectLst/>
                      </a:endParaRPr>
                    </a:p>
                    <a:p>
                      <a:pPr marL="342900" lvl="0" indent="-342900" algn="just">
                        <a:spcAft>
                          <a:spcPts val="0"/>
                        </a:spcAft>
                        <a:buFont typeface="Times New Roman" panose="02020603050405020304" pitchFamily="18" charset="0"/>
                        <a:buChar char="-"/>
                        <a:tabLst>
                          <a:tab pos="457200" algn="l"/>
                        </a:tabLst>
                      </a:pPr>
                      <a:r>
                        <a:rPr lang="ro-RO" sz="1200" dirty="0">
                          <a:effectLst/>
                        </a:rPr>
                        <a:t>mai mult de 51 de locuri </a:t>
                      </a:r>
                      <a:endParaRPr lang="ru-RU" sz="1200" dirty="0">
                        <a:effectLst/>
                      </a:endParaRPr>
                    </a:p>
                    <a:p>
                      <a:pPr algn="just">
                        <a:spcAft>
                          <a:spcPts val="0"/>
                        </a:spcAft>
                      </a:pPr>
                      <a:r>
                        <a:rPr lang="ro-RO" sz="1200" dirty="0">
                          <a:effectLst/>
                        </a:rPr>
                        <a:t> </a:t>
                      </a:r>
                      <a:endParaRPr lang="ru-RU" sz="1200" dirty="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a:effectLst/>
                        </a:rPr>
                        <a:t> </a:t>
                      </a:r>
                      <a:endParaRPr lang="ru-RU" sz="1200">
                        <a:effectLst/>
                      </a:endParaRPr>
                    </a:p>
                    <a:p>
                      <a:pPr algn="just">
                        <a:spcAft>
                          <a:spcPts val="0"/>
                        </a:spcAft>
                      </a:pPr>
                      <a:r>
                        <a:rPr lang="ro-RO" sz="1200">
                          <a:effectLst/>
                        </a:rPr>
                        <a:t>10 000</a:t>
                      </a:r>
                      <a:endParaRPr lang="ru-RU" sz="1200">
                        <a:effectLst/>
                      </a:endParaRPr>
                    </a:p>
                    <a:p>
                      <a:pPr algn="just">
                        <a:spcAft>
                          <a:spcPts val="0"/>
                        </a:spcAft>
                      </a:pPr>
                      <a:r>
                        <a:rPr lang="ro-RO" sz="1200">
                          <a:effectLst/>
                        </a:rPr>
                        <a:t>15 000</a:t>
                      </a:r>
                      <a:endParaRPr lang="ru-RU" sz="1200">
                        <a:effectLst/>
                      </a:endParaRPr>
                    </a:p>
                    <a:p>
                      <a:pPr algn="just">
                        <a:spcAft>
                          <a:spcPts val="0"/>
                        </a:spcAft>
                      </a:pPr>
                      <a:r>
                        <a:rPr lang="ro-RO" sz="1200">
                          <a:effectLst/>
                        </a:rPr>
                        <a:t>20 000</a:t>
                      </a:r>
                      <a:endParaRPr lang="ru-RU" sz="1200">
                        <a:effectLst/>
                        <a:latin typeface="Times New Roman" panose="02020603050405020304" pitchFamily="18" charset="0"/>
                        <a:ea typeface="Times New Roman" panose="02020603050405020304" pitchFamily="18" charset="0"/>
                      </a:endParaRPr>
                    </a:p>
                  </a:txBody>
                  <a:tcPr marL="54392" marR="54392" marT="0" marB="0"/>
                </a:tc>
                <a:extLst>
                  <a:ext uri="{0D108BD9-81ED-4DB2-BD59-A6C34878D82A}">
                    <a16:rowId xmlns:a16="http://schemas.microsoft.com/office/drawing/2014/main" val="2883504530"/>
                  </a:ext>
                </a:extLst>
              </a:tr>
              <a:tr h="483235">
                <a:tc>
                  <a:txBody>
                    <a:bodyPr/>
                    <a:lstStyle/>
                    <a:p>
                      <a:pPr marL="342900" lvl="0" indent="-342900" algn="just">
                        <a:spcAft>
                          <a:spcPts val="0"/>
                        </a:spcAft>
                        <a:buFont typeface="+mj-lt"/>
                        <a:buAutoNum type="arabicPeriod"/>
                        <a:tabLst>
                          <a:tab pos="457200" algn="l"/>
                        </a:tabLst>
                      </a:pPr>
                      <a:r>
                        <a:rPr lang="ro-RO" sz="1200">
                          <a:effectLst/>
                        </a:rPr>
                        <a:t> </a:t>
                      </a:r>
                      <a:endParaRPr lang="ro-RO"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dirty="0">
                          <a:effectLst/>
                        </a:rPr>
                        <a:t>Bar-terase cu capacitatea </a:t>
                      </a:r>
                      <a:endParaRPr lang="ru-RU" sz="1200" dirty="0">
                        <a:effectLst/>
                      </a:endParaRPr>
                    </a:p>
                    <a:p>
                      <a:pPr marL="342900" lvl="0" indent="-342900" algn="just">
                        <a:spcAft>
                          <a:spcPts val="0"/>
                        </a:spcAft>
                        <a:buFont typeface="Times New Roman" panose="02020603050405020304" pitchFamily="18" charset="0"/>
                        <a:buChar char="-"/>
                        <a:tabLst>
                          <a:tab pos="457200" algn="l"/>
                        </a:tabLst>
                      </a:pPr>
                      <a:r>
                        <a:rPr lang="ro-RO" sz="1200" dirty="0">
                          <a:effectLst/>
                        </a:rPr>
                        <a:t>pînă la 50 locuri </a:t>
                      </a:r>
                      <a:endParaRPr lang="ru-RU" sz="1200" dirty="0">
                        <a:effectLst/>
                      </a:endParaRPr>
                    </a:p>
                    <a:p>
                      <a:pPr marL="342900" lvl="0" indent="-342900" algn="just">
                        <a:spcAft>
                          <a:spcPts val="0"/>
                        </a:spcAft>
                        <a:buFont typeface="Times New Roman" panose="02020603050405020304" pitchFamily="18" charset="0"/>
                        <a:buChar char="-"/>
                        <a:tabLst>
                          <a:tab pos="457200" algn="l"/>
                        </a:tabLst>
                      </a:pPr>
                      <a:r>
                        <a:rPr lang="ro-RO" sz="1200" dirty="0">
                          <a:effectLst/>
                        </a:rPr>
                        <a:t>mai mult de 51 locuri </a:t>
                      </a:r>
                      <a:endParaRPr lang="ru-RU" sz="1200" dirty="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dirty="0">
                          <a:effectLst/>
                        </a:rPr>
                        <a:t> </a:t>
                      </a:r>
                      <a:endParaRPr lang="ru-RU" sz="1200" dirty="0">
                        <a:effectLst/>
                      </a:endParaRPr>
                    </a:p>
                    <a:p>
                      <a:pPr algn="just">
                        <a:spcAft>
                          <a:spcPts val="0"/>
                        </a:spcAft>
                      </a:pPr>
                      <a:r>
                        <a:rPr lang="ro-RO" sz="1200" dirty="0">
                          <a:effectLst/>
                        </a:rPr>
                        <a:t> 15 000</a:t>
                      </a:r>
                      <a:endParaRPr lang="ru-RU" sz="1200" dirty="0">
                        <a:effectLst/>
                      </a:endParaRPr>
                    </a:p>
                    <a:p>
                      <a:pPr algn="just">
                        <a:spcAft>
                          <a:spcPts val="0"/>
                        </a:spcAft>
                      </a:pPr>
                      <a:r>
                        <a:rPr lang="ro-RO" sz="1200" dirty="0">
                          <a:effectLst/>
                        </a:rPr>
                        <a:t> 20 000</a:t>
                      </a:r>
                      <a:endParaRPr lang="ru-RU" sz="1200" dirty="0">
                        <a:effectLst/>
                        <a:latin typeface="Times New Roman" panose="02020603050405020304" pitchFamily="18" charset="0"/>
                        <a:ea typeface="Times New Roman" panose="02020603050405020304" pitchFamily="18" charset="0"/>
                      </a:endParaRPr>
                    </a:p>
                  </a:txBody>
                  <a:tcPr marL="54392" marR="54392" marT="0" marB="0"/>
                </a:tc>
                <a:extLst>
                  <a:ext uri="{0D108BD9-81ED-4DB2-BD59-A6C34878D82A}">
                    <a16:rowId xmlns:a16="http://schemas.microsoft.com/office/drawing/2014/main" val="3075054643"/>
                  </a:ext>
                </a:extLst>
              </a:tr>
              <a:tr h="483235">
                <a:tc>
                  <a:txBody>
                    <a:bodyPr/>
                    <a:lstStyle/>
                    <a:p>
                      <a:pPr marL="342900" lvl="0" indent="-342900" algn="just">
                        <a:spcAft>
                          <a:spcPts val="0"/>
                        </a:spcAft>
                        <a:buFont typeface="+mj-lt"/>
                        <a:buAutoNum type="arabicPeriod"/>
                        <a:tabLst>
                          <a:tab pos="457200" algn="l"/>
                        </a:tabLst>
                      </a:pPr>
                      <a:r>
                        <a:rPr lang="ro-RO" sz="1200">
                          <a:effectLst/>
                        </a:rPr>
                        <a:t> </a:t>
                      </a:r>
                      <a:endParaRPr lang="ro-RO"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a:effectLst/>
                        </a:rPr>
                        <a:t>Magazin specializat,,Stație PECO</a:t>
                      </a:r>
                      <a:r>
                        <a:rPr lang="en-US" sz="1200">
                          <a:effectLst/>
                        </a:rPr>
                        <a:t>’’</a:t>
                      </a:r>
                      <a:endParaRPr lang="ru-RU"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dirty="0">
                          <a:effectLst/>
                        </a:rPr>
                        <a:t>100 000 penrtu o coloană de</a:t>
                      </a:r>
                      <a:endParaRPr lang="ru-RU" sz="1200" dirty="0">
                        <a:effectLst/>
                      </a:endParaRPr>
                    </a:p>
                    <a:p>
                      <a:pPr algn="just">
                        <a:spcAft>
                          <a:spcPts val="0"/>
                        </a:spcAft>
                      </a:pPr>
                      <a:r>
                        <a:rPr lang="ro-RO" sz="1200" dirty="0">
                          <a:effectLst/>
                        </a:rPr>
                        <a:t>distribuție</a:t>
                      </a:r>
                      <a:endParaRPr lang="ru-RU" sz="1200" dirty="0">
                        <a:effectLst/>
                      </a:endParaRPr>
                    </a:p>
                    <a:p>
                      <a:pPr algn="just">
                        <a:spcAft>
                          <a:spcPts val="0"/>
                        </a:spcAft>
                      </a:pPr>
                      <a:r>
                        <a:rPr lang="ro-RO" sz="1200" dirty="0">
                          <a:effectLst/>
                        </a:rPr>
                        <a:t> </a:t>
                      </a:r>
                      <a:endParaRPr lang="ru-RU" sz="1200" dirty="0">
                        <a:effectLst/>
                        <a:latin typeface="Times New Roman" panose="02020603050405020304" pitchFamily="18" charset="0"/>
                        <a:ea typeface="Times New Roman" panose="02020603050405020304" pitchFamily="18" charset="0"/>
                      </a:endParaRPr>
                    </a:p>
                  </a:txBody>
                  <a:tcPr marL="54392" marR="54392" marT="0" marB="0"/>
                </a:tc>
                <a:extLst>
                  <a:ext uri="{0D108BD9-81ED-4DB2-BD59-A6C34878D82A}">
                    <a16:rowId xmlns:a16="http://schemas.microsoft.com/office/drawing/2014/main" val="1868942303"/>
                  </a:ext>
                </a:extLst>
              </a:tr>
              <a:tr h="322157">
                <a:tc>
                  <a:txBody>
                    <a:bodyPr/>
                    <a:lstStyle/>
                    <a:p>
                      <a:pPr marL="342900" lvl="0" indent="-342900" algn="just">
                        <a:spcAft>
                          <a:spcPts val="0"/>
                        </a:spcAft>
                        <a:buFont typeface="+mj-lt"/>
                        <a:buAutoNum type="arabicPeriod"/>
                        <a:tabLst>
                          <a:tab pos="457200" algn="l"/>
                        </a:tabLst>
                      </a:pPr>
                      <a:r>
                        <a:rPr lang="ro-RO" sz="1200">
                          <a:effectLst/>
                        </a:rPr>
                        <a:t> </a:t>
                      </a:r>
                      <a:endParaRPr lang="ro-RO"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a:effectLst/>
                        </a:rPr>
                        <a:t>Unitate de agrement</a:t>
                      </a:r>
                      <a:endParaRPr lang="ru-RU"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dirty="0">
                          <a:effectLst/>
                        </a:rPr>
                        <a:t>100 000</a:t>
                      </a:r>
                      <a:endParaRPr lang="ru-RU" sz="1200" dirty="0">
                        <a:effectLst/>
                      </a:endParaRPr>
                    </a:p>
                    <a:p>
                      <a:pPr algn="just">
                        <a:spcAft>
                          <a:spcPts val="0"/>
                        </a:spcAft>
                      </a:pPr>
                      <a:r>
                        <a:rPr lang="ro-RO" sz="1200" dirty="0">
                          <a:effectLst/>
                        </a:rPr>
                        <a:t> </a:t>
                      </a:r>
                      <a:endParaRPr lang="ru-RU" sz="1200" dirty="0">
                        <a:effectLst/>
                        <a:latin typeface="Times New Roman" panose="02020603050405020304" pitchFamily="18" charset="0"/>
                        <a:ea typeface="Times New Roman" panose="02020603050405020304" pitchFamily="18" charset="0"/>
                      </a:endParaRPr>
                    </a:p>
                  </a:txBody>
                  <a:tcPr marL="54392" marR="54392" marT="0" marB="0"/>
                </a:tc>
                <a:extLst>
                  <a:ext uri="{0D108BD9-81ED-4DB2-BD59-A6C34878D82A}">
                    <a16:rowId xmlns:a16="http://schemas.microsoft.com/office/drawing/2014/main" val="4219948327"/>
                  </a:ext>
                </a:extLst>
              </a:tr>
              <a:tr h="161078">
                <a:tc>
                  <a:txBody>
                    <a:bodyPr/>
                    <a:lstStyle/>
                    <a:p>
                      <a:pPr marL="228600" algn="just">
                        <a:spcAft>
                          <a:spcPts val="0"/>
                        </a:spcAft>
                      </a:pPr>
                      <a:r>
                        <a:rPr lang="ro-RO" sz="1200">
                          <a:effectLst/>
                        </a:rPr>
                        <a:t>13</a:t>
                      </a:r>
                      <a:endParaRPr lang="ru-RU"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a:effectLst/>
                        </a:rPr>
                        <a:t>Săli de agrement tematice</a:t>
                      </a:r>
                      <a:endParaRPr lang="ru-RU"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dirty="0">
                          <a:effectLst/>
                        </a:rPr>
                        <a:t>5 000</a:t>
                      </a:r>
                      <a:endParaRPr lang="ru-RU" sz="1200" dirty="0">
                        <a:effectLst/>
                        <a:latin typeface="Times New Roman" panose="02020603050405020304" pitchFamily="18" charset="0"/>
                        <a:ea typeface="Times New Roman" panose="02020603050405020304" pitchFamily="18" charset="0"/>
                      </a:endParaRPr>
                    </a:p>
                  </a:txBody>
                  <a:tcPr marL="54392" marR="54392" marT="0" marB="0"/>
                </a:tc>
                <a:extLst>
                  <a:ext uri="{0D108BD9-81ED-4DB2-BD59-A6C34878D82A}">
                    <a16:rowId xmlns:a16="http://schemas.microsoft.com/office/drawing/2014/main" val="153154879"/>
                  </a:ext>
                </a:extLst>
              </a:tr>
              <a:tr h="322157">
                <a:tc>
                  <a:txBody>
                    <a:bodyPr/>
                    <a:lstStyle/>
                    <a:p>
                      <a:pPr marL="228600" algn="just">
                        <a:spcAft>
                          <a:spcPts val="0"/>
                        </a:spcAft>
                      </a:pPr>
                      <a:r>
                        <a:rPr lang="ro-RO" sz="1200">
                          <a:effectLst/>
                        </a:rPr>
                        <a:t>14</a:t>
                      </a:r>
                      <a:endParaRPr lang="ru-RU"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a:effectLst/>
                        </a:rPr>
                        <a:t>Pensiune agro turistică</a:t>
                      </a:r>
                      <a:endParaRPr lang="ru-RU"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dirty="0">
                          <a:effectLst/>
                        </a:rPr>
                        <a:t>100 000</a:t>
                      </a:r>
                      <a:endParaRPr lang="ru-RU" sz="1200" dirty="0">
                        <a:effectLst/>
                      </a:endParaRPr>
                    </a:p>
                    <a:p>
                      <a:pPr algn="just">
                        <a:spcAft>
                          <a:spcPts val="0"/>
                        </a:spcAft>
                      </a:pPr>
                      <a:r>
                        <a:rPr lang="ro-RO" sz="1200" dirty="0">
                          <a:effectLst/>
                        </a:rPr>
                        <a:t> </a:t>
                      </a:r>
                      <a:endParaRPr lang="ru-RU" sz="1200" dirty="0">
                        <a:effectLst/>
                        <a:latin typeface="Times New Roman" panose="02020603050405020304" pitchFamily="18" charset="0"/>
                        <a:ea typeface="Times New Roman" panose="02020603050405020304" pitchFamily="18" charset="0"/>
                      </a:endParaRPr>
                    </a:p>
                  </a:txBody>
                  <a:tcPr marL="54392" marR="54392" marT="0" marB="0"/>
                </a:tc>
                <a:extLst>
                  <a:ext uri="{0D108BD9-81ED-4DB2-BD59-A6C34878D82A}">
                    <a16:rowId xmlns:a16="http://schemas.microsoft.com/office/drawing/2014/main" val="1384912451"/>
                  </a:ext>
                </a:extLst>
              </a:tr>
              <a:tr h="322157">
                <a:tc>
                  <a:txBody>
                    <a:bodyPr/>
                    <a:lstStyle/>
                    <a:p>
                      <a:pPr marL="228600" algn="just">
                        <a:spcAft>
                          <a:spcPts val="0"/>
                        </a:spcAft>
                      </a:pPr>
                      <a:r>
                        <a:rPr lang="ro-RO" sz="1200">
                          <a:effectLst/>
                        </a:rPr>
                        <a:t>15</a:t>
                      </a:r>
                      <a:endParaRPr lang="ru-RU"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a:effectLst/>
                        </a:rPr>
                        <a:t>Salon de înfrumusețare</a:t>
                      </a:r>
                      <a:endParaRPr lang="ru-RU"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dirty="0">
                          <a:effectLst/>
                        </a:rPr>
                        <a:t>2000 /locul de muncă </a:t>
                      </a:r>
                      <a:endParaRPr lang="ru-RU" sz="1200" dirty="0">
                        <a:effectLst/>
                      </a:endParaRPr>
                    </a:p>
                    <a:p>
                      <a:pPr algn="just">
                        <a:spcAft>
                          <a:spcPts val="0"/>
                        </a:spcAft>
                      </a:pPr>
                      <a:r>
                        <a:rPr lang="ro-RO" sz="1200" dirty="0">
                          <a:effectLst/>
                        </a:rPr>
                        <a:t> </a:t>
                      </a:r>
                      <a:endParaRPr lang="ru-RU" sz="1200" dirty="0">
                        <a:effectLst/>
                        <a:latin typeface="Times New Roman" panose="02020603050405020304" pitchFamily="18" charset="0"/>
                        <a:ea typeface="Times New Roman" panose="02020603050405020304" pitchFamily="18" charset="0"/>
                      </a:endParaRPr>
                    </a:p>
                  </a:txBody>
                  <a:tcPr marL="54392" marR="54392" marT="0" marB="0"/>
                </a:tc>
                <a:extLst>
                  <a:ext uri="{0D108BD9-81ED-4DB2-BD59-A6C34878D82A}">
                    <a16:rowId xmlns:a16="http://schemas.microsoft.com/office/drawing/2014/main" val="596226667"/>
                  </a:ext>
                </a:extLst>
              </a:tr>
              <a:tr h="322157">
                <a:tc>
                  <a:txBody>
                    <a:bodyPr/>
                    <a:lstStyle/>
                    <a:p>
                      <a:pPr marL="228600" algn="just">
                        <a:spcAft>
                          <a:spcPts val="0"/>
                        </a:spcAft>
                      </a:pPr>
                      <a:r>
                        <a:rPr lang="ro-RO" sz="1200">
                          <a:effectLst/>
                        </a:rPr>
                        <a:t>16</a:t>
                      </a:r>
                      <a:endParaRPr lang="ru-RU"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a:effectLst/>
                        </a:rPr>
                        <a:t>Cabinet de înfrumusețare</a:t>
                      </a:r>
                      <a:endParaRPr lang="ru-RU"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dirty="0">
                          <a:effectLst/>
                        </a:rPr>
                        <a:t>2000</a:t>
                      </a:r>
                      <a:endParaRPr lang="ru-RU" sz="1200" dirty="0">
                        <a:effectLst/>
                      </a:endParaRPr>
                    </a:p>
                    <a:p>
                      <a:pPr algn="just">
                        <a:spcAft>
                          <a:spcPts val="0"/>
                        </a:spcAft>
                      </a:pPr>
                      <a:r>
                        <a:rPr lang="ro-RO" sz="1200" dirty="0">
                          <a:effectLst/>
                        </a:rPr>
                        <a:t> </a:t>
                      </a:r>
                      <a:endParaRPr lang="ru-RU" sz="1200" dirty="0">
                        <a:effectLst/>
                        <a:latin typeface="Times New Roman" panose="02020603050405020304" pitchFamily="18" charset="0"/>
                        <a:ea typeface="Times New Roman" panose="02020603050405020304" pitchFamily="18" charset="0"/>
                      </a:endParaRPr>
                    </a:p>
                  </a:txBody>
                  <a:tcPr marL="54392" marR="54392" marT="0" marB="0"/>
                </a:tc>
                <a:extLst>
                  <a:ext uri="{0D108BD9-81ED-4DB2-BD59-A6C34878D82A}">
                    <a16:rowId xmlns:a16="http://schemas.microsoft.com/office/drawing/2014/main" val="3720250432"/>
                  </a:ext>
                </a:extLst>
              </a:tr>
              <a:tr h="322157">
                <a:tc>
                  <a:txBody>
                    <a:bodyPr/>
                    <a:lstStyle/>
                    <a:p>
                      <a:pPr marL="228600" algn="just">
                        <a:spcAft>
                          <a:spcPts val="0"/>
                        </a:spcAft>
                      </a:pPr>
                      <a:r>
                        <a:rPr lang="ro-RO" sz="1200">
                          <a:effectLst/>
                        </a:rPr>
                        <a:t>17</a:t>
                      </a:r>
                      <a:endParaRPr lang="ru-RU"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a:effectLst/>
                        </a:rPr>
                        <a:t>Frizerii</a:t>
                      </a:r>
                      <a:endParaRPr lang="ru-RU"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dirty="0">
                          <a:effectLst/>
                        </a:rPr>
                        <a:t>1000/locul de muncă</a:t>
                      </a:r>
                      <a:endParaRPr lang="ru-RU" sz="1200" dirty="0">
                        <a:effectLst/>
                      </a:endParaRPr>
                    </a:p>
                    <a:p>
                      <a:pPr algn="just">
                        <a:spcAft>
                          <a:spcPts val="0"/>
                        </a:spcAft>
                      </a:pPr>
                      <a:r>
                        <a:rPr lang="ro-RO" sz="1200" dirty="0">
                          <a:effectLst/>
                        </a:rPr>
                        <a:t> </a:t>
                      </a:r>
                      <a:endParaRPr lang="ru-RU" sz="1200" dirty="0">
                        <a:effectLst/>
                        <a:latin typeface="Times New Roman" panose="02020603050405020304" pitchFamily="18" charset="0"/>
                        <a:ea typeface="Times New Roman" panose="02020603050405020304" pitchFamily="18" charset="0"/>
                      </a:endParaRPr>
                    </a:p>
                  </a:txBody>
                  <a:tcPr marL="54392" marR="54392" marT="0" marB="0"/>
                </a:tc>
                <a:extLst>
                  <a:ext uri="{0D108BD9-81ED-4DB2-BD59-A6C34878D82A}">
                    <a16:rowId xmlns:a16="http://schemas.microsoft.com/office/drawing/2014/main" val="1727274109"/>
                  </a:ext>
                </a:extLst>
              </a:tr>
              <a:tr h="322157">
                <a:tc>
                  <a:txBody>
                    <a:bodyPr/>
                    <a:lstStyle/>
                    <a:p>
                      <a:pPr marL="228600" algn="just">
                        <a:spcAft>
                          <a:spcPts val="0"/>
                        </a:spcAft>
                      </a:pPr>
                      <a:r>
                        <a:rPr lang="ro-RO" sz="1200">
                          <a:effectLst/>
                        </a:rPr>
                        <a:t>18</a:t>
                      </a:r>
                      <a:endParaRPr lang="ru-RU"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a:effectLst/>
                        </a:rPr>
                        <a:t>Saune</a:t>
                      </a:r>
                      <a:endParaRPr lang="ru-RU" sz="1200">
                        <a:effectLst/>
                        <a:latin typeface="Times New Roman" panose="02020603050405020304" pitchFamily="18" charset="0"/>
                        <a:ea typeface="Times New Roman" panose="02020603050405020304" pitchFamily="18" charset="0"/>
                      </a:endParaRPr>
                    </a:p>
                  </a:txBody>
                  <a:tcPr marL="54392" marR="54392" marT="0" marB="0"/>
                </a:tc>
                <a:tc>
                  <a:txBody>
                    <a:bodyPr/>
                    <a:lstStyle/>
                    <a:p>
                      <a:pPr algn="just">
                        <a:spcAft>
                          <a:spcPts val="0"/>
                        </a:spcAft>
                      </a:pPr>
                      <a:r>
                        <a:rPr lang="ro-RO" sz="1200" dirty="0">
                          <a:effectLst/>
                        </a:rPr>
                        <a:t>7000</a:t>
                      </a:r>
                      <a:endParaRPr lang="ru-RU" sz="1200" dirty="0">
                        <a:effectLst/>
                      </a:endParaRPr>
                    </a:p>
                    <a:p>
                      <a:pPr algn="just">
                        <a:spcAft>
                          <a:spcPts val="0"/>
                        </a:spcAft>
                      </a:pPr>
                      <a:r>
                        <a:rPr lang="ro-RO" sz="1200" dirty="0">
                          <a:effectLst/>
                        </a:rPr>
                        <a:t> </a:t>
                      </a:r>
                      <a:endParaRPr lang="ru-RU" sz="1200" dirty="0">
                        <a:effectLst/>
                        <a:latin typeface="Times New Roman" panose="02020603050405020304" pitchFamily="18" charset="0"/>
                        <a:ea typeface="Times New Roman" panose="02020603050405020304" pitchFamily="18" charset="0"/>
                      </a:endParaRPr>
                    </a:p>
                  </a:txBody>
                  <a:tcPr marL="54392" marR="54392" marT="0" marB="0"/>
                </a:tc>
                <a:extLst>
                  <a:ext uri="{0D108BD9-81ED-4DB2-BD59-A6C34878D82A}">
                    <a16:rowId xmlns:a16="http://schemas.microsoft.com/office/drawing/2014/main" val="1218819125"/>
                  </a:ext>
                </a:extLst>
              </a:tr>
            </a:tbl>
          </a:graphicData>
        </a:graphic>
      </p:graphicFrame>
    </p:spTree>
    <p:extLst>
      <p:ext uri="{BB962C8B-B14F-4D97-AF65-F5344CB8AC3E}">
        <p14:creationId xmlns:p14="http://schemas.microsoft.com/office/powerpoint/2010/main" val="3705797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7">
            <a:extLst>
              <a:ext uri="{FF2B5EF4-FFF2-40B4-BE49-F238E27FC236}">
                <a16:creationId xmlns:a16="http://schemas.microsoft.com/office/drawing/2014/main" id="{8E39CC11-9B14-9FC8-494B-00BC0861C0F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9550" y="6096000"/>
            <a:ext cx="1577975"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8">
            <a:extLst>
              <a:ext uri="{FF2B5EF4-FFF2-40B4-BE49-F238E27FC236}">
                <a16:creationId xmlns:a16="http://schemas.microsoft.com/office/drawing/2014/main" id="{5462C80F-62EB-0F1A-81D4-5261F9CFF34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87525" y="6032500"/>
            <a:ext cx="12001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0856F3B1-E924-82F8-ADC5-1C3BE37A7CAF}"/>
              </a:ext>
            </a:extLst>
          </p:cNvPr>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5125" name="Title 1">
            <a:extLst>
              <a:ext uri="{FF2B5EF4-FFF2-40B4-BE49-F238E27FC236}">
                <a16:creationId xmlns:a16="http://schemas.microsoft.com/office/drawing/2014/main" id="{75A4791E-20EA-E48C-25DA-0FBA2198DB32}"/>
              </a:ext>
            </a:extLst>
          </p:cNvPr>
          <p:cNvSpPr>
            <a:spLocks noGrp="1"/>
          </p:cNvSpPr>
          <p:nvPr>
            <p:ph type="title"/>
          </p:nvPr>
        </p:nvSpPr>
        <p:spPr>
          <a:xfrm>
            <a:off x="153988" y="231775"/>
            <a:ext cx="11884025" cy="736600"/>
          </a:xfrm>
        </p:spPr>
        <p:txBody>
          <a:bodyPr anchor="t"/>
          <a:lstStyle/>
          <a:p>
            <a:pPr algn="ctr" eaLnBrk="1" hangingPunct="1"/>
            <a:r>
              <a:rPr lang="ro-RO" altLang="ro-RO" dirty="0">
                <a:solidFill>
                  <a:schemeClr val="bg1"/>
                </a:solidFill>
                <a:latin typeface="Arial Black" panose="020B0A04020102020204" pitchFamily="34" charset="0"/>
              </a:rPr>
              <a:t>Agenda</a:t>
            </a:r>
            <a:endParaRPr lang="en-US" altLang="ro-RO" dirty="0">
              <a:solidFill>
                <a:schemeClr val="bg1"/>
              </a:solidFill>
              <a:latin typeface="Arial Black" panose="020B0A04020102020204" pitchFamily="34" charset="0"/>
            </a:endParaRPr>
          </a:p>
        </p:txBody>
      </p:sp>
      <p:sp>
        <p:nvSpPr>
          <p:cNvPr id="5126" name="TextBox 9">
            <a:extLst>
              <a:ext uri="{FF2B5EF4-FFF2-40B4-BE49-F238E27FC236}">
                <a16:creationId xmlns:a16="http://schemas.microsoft.com/office/drawing/2014/main" id="{E45837FE-E114-5D48-AB82-870354C2D96A}"/>
              </a:ext>
            </a:extLst>
          </p:cNvPr>
          <p:cNvSpPr txBox="1">
            <a:spLocks noChangeArrowheads="1"/>
          </p:cNvSpPr>
          <p:nvPr/>
        </p:nvSpPr>
        <p:spPr bwMode="auto">
          <a:xfrm>
            <a:off x="489528" y="1633012"/>
            <a:ext cx="1087755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marL="342900" indent="-3429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914400" indent="-4572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Calibri Light" panose="020F0302020204030204" pitchFamily="34" charset="0"/>
              <a:buAutoNum type="arabicPeriod"/>
            </a:pPr>
            <a:r>
              <a:rPr lang="ro-RO" altLang="ru-RU" sz="3000" dirty="0">
                <a:solidFill>
                  <a:srgbClr val="203864"/>
                </a:solidFill>
                <a:latin typeface="Calibri"/>
                <a:ea typeface="Calibri"/>
                <a:cs typeface="Times New Roman"/>
              </a:rPr>
              <a:t>Cuvânt de salut și prezentarea regulilor de organizare a audierilor publice.</a:t>
            </a:r>
            <a:endParaRPr lang="en-US" altLang="ru-RU" sz="3000" dirty="0">
              <a:solidFill>
                <a:srgbClr val="203864"/>
              </a:solidFill>
              <a:ea typeface="Calibri" panose="020F0502020204030204" pitchFamily="34" charset="0"/>
              <a:cs typeface="Times New Roman" panose="02020603050405020304" pitchFamily="18" charset="0"/>
            </a:endParaRPr>
          </a:p>
          <a:p>
            <a:pPr eaLnBrk="1" hangingPunct="1">
              <a:lnSpc>
                <a:spcPct val="100000"/>
              </a:lnSpc>
              <a:spcBef>
                <a:spcPct val="0"/>
              </a:spcBef>
              <a:buFont typeface="Calibri Light" panose="020F0302020204030204" pitchFamily="34" charset="0"/>
              <a:buAutoNum type="arabicPeriod"/>
            </a:pPr>
            <a:r>
              <a:rPr lang="ro-RO" altLang="ru-RU" sz="3000" dirty="0">
                <a:solidFill>
                  <a:schemeClr val="accent2"/>
                </a:solidFill>
                <a:ea typeface="Calibri" panose="020F0502020204030204" pitchFamily="34" charset="0"/>
                <a:cs typeface="Times New Roman" panose="02020603050405020304" pitchFamily="18" charset="0"/>
              </a:rPr>
              <a:t>Prezentarea bugetului</a:t>
            </a:r>
          </a:p>
          <a:p>
            <a:pPr lvl="1">
              <a:lnSpc>
                <a:spcPct val="100000"/>
              </a:lnSpc>
              <a:spcBef>
                <a:spcPct val="0"/>
              </a:spcBef>
              <a:buFont typeface="Calibri" panose="020F0502020204030204" pitchFamily="34" charset="0"/>
              <a:buChar char="—"/>
            </a:pPr>
            <a:r>
              <a:rPr lang="ro-RO" altLang="ru-RU" sz="3000" dirty="0">
                <a:solidFill>
                  <a:schemeClr val="accent2"/>
                </a:solidFill>
                <a:ea typeface="Calibri" panose="020F0502020204030204" pitchFamily="34" charset="0"/>
                <a:cs typeface="Times New Roman" panose="02020603050405020304" pitchFamily="18" charset="0"/>
              </a:rPr>
              <a:t>Taxe și impozite locale</a:t>
            </a:r>
          </a:p>
          <a:p>
            <a:pPr lvl="1">
              <a:lnSpc>
                <a:spcPct val="100000"/>
              </a:lnSpc>
              <a:spcBef>
                <a:spcPct val="0"/>
              </a:spcBef>
              <a:buFont typeface="Calibri" panose="020F0502020204030204" pitchFamily="34" charset="0"/>
              <a:buChar char="—"/>
            </a:pPr>
            <a:r>
              <a:rPr lang="ro-RO" altLang="ru-RU" sz="3000" dirty="0" smtClean="0">
                <a:solidFill>
                  <a:schemeClr val="accent2"/>
                </a:solidFill>
                <a:ea typeface="Calibri" panose="020F0502020204030204" pitchFamily="34" charset="0"/>
                <a:cs typeface="Times New Roman" panose="02020603050405020304" pitchFamily="18" charset="0"/>
              </a:rPr>
              <a:t>Venituri</a:t>
            </a:r>
            <a:endParaRPr lang="ro-RO" altLang="ru-RU" sz="3000" dirty="0">
              <a:solidFill>
                <a:schemeClr val="accent2"/>
              </a:solidFill>
              <a:ea typeface="Calibri" panose="020F0502020204030204" pitchFamily="34" charset="0"/>
              <a:cs typeface="Times New Roman" panose="02020603050405020304" pitchFamily="18" charset="0"/>
            </a:endParaRPr>
          </a:p>
          <a:p>
            <a:pPr lvl="1" eaLnBrk="1" hangingPunct="1">
              <a:lnSpc>
                <a:spcPct val="100000"/>
              </a:lnSpc>
              <a:spcBef>
                <a:spcPct val="0"/>
              </a:spcBef>
              <a:buFont typeface="Calibri" panose="020F0502020204030204" pitchFamily="34" charset="0"/>
              <a:buChar char="—"/>
            </a:pPr>
            <a:r>
              <a:rPr lang="ro-RO" altLang="ru-RU" sz="3000" dirty="0" smtClean="0">
                <a:solidFill>
                  <a:schemeClr val="accent2"/>
                </a:solidFill>
                <a:ea typeface="Calibri" panose="020F0502020204030204" pitchFamily="34" charset="0"/>
                <a:cs typeface="Times New Roman" panose="02020603050405020304" pitchFamily="18" charset="0"/>
              </a:rPr>
              <a:t>Cheltuieli</a:t>
            </a:r>
            <a:endParaRPr lang="en-US" altLang="ru-RU" sz="3000" dirty="0">
              <a:solidFill>
                <a:srgbClr val="203864"/>
              </a:solidFill>
              <a:ea typeface="Calibri" panose="020F0502020204030204" pitchFamily="34" charset="0"/>
              <a:cs typeface="Times New Roman" panose="02020603050405020304" pitchFamily="18" charset="0"/>
            </a:endParaRPr>
          </a:p>
          <a:p>
            <a:pPr eaLnBrk="1" hangingPunct="1">
              <a:lnSpc>
                <a:spcPct val="100000"/>
              </a:lnSpc>
              <a:spcBef>
                <a:spcPct val="0"/>
              </a:spcBef>
              <a:buFont typeface="Calibri Light" panose="020F0302020204030204" pitchFamily="34" charset="0"/>
              <a:buAutoNum type="arabicPeriod"/>
            </a:pPr>
            <a:r>
              <a:rPr lang="ro-RO" altLang="ru-RU" sz="3000" dirty="0">
                <a:solidFill>
                  <a:srgbClr val="203864"/>
                </a:solidFill>
                <a:ea typeface="Calibri" panose="020F0502020204030204" pitchFamily="34" charset="0"/>
                <a:cs typeface="Times New Roman" panose="02020603050405020304" pitchFamily="18" charset="0"/>
              </a:rPr>
              <a:t>Sesiunea pentru propunerea ideilor</a:t>
            </a:r>
            <a:endParaRPr lang="en-US" altLang="ru-RU" sz="3000" dirty="0">
              <a:solidFill>
                <a:srgbClr val="203864"/>
              </a:solidFill>
              <a:ea typeface="Calibri" panose="020F0502020204030204" pitchFamily="34" charset="0"/>
              <a:cs typeface="Times New Roman" panose="02020603050405020304" pitchFamily="18" charset="0"/>
            </a:endParaRPr>
          </a:p>
          <a:p>
            <a:pPr eaLnBrk="1" hangingPunct="1">
              <a:lnSpc>
                <a:spcPct val="100000"/>
              </a:lnSpc>
              <a:spcBef>
                <a:spcPct val="0"/>
              </a:spcBef>
              <a:buFont typeface="Calibri Light" panose="020F0302020204030204" pitchFamily="34" charset="0"/>
              <a:buAutoNum type="arabicPeriod"/>
            </a:pPr>
            <a:r>
              <a:rPr lang="ro-RO" altLang="ru-RU" sz="3000" dirty="0">
                <a:solidFill>
                  <a:schemeClr val="accent2"/>
                </a:solidFill>
                <a:ea typeface="Calibri" panose="020F0502020204030204" pitchFamily="34" charset="0"/>
                <a:cs typeface="Times New Roman" panose="02020603050405020304" pitchFamily="18" charset="0"/>
              </a:rPr>
              <a:t>Închiderea audierii publice</a:t>
            </a:r>
            <a:endParaRPr lang="en-US" altLang="ru-RU" sz="3000" dirty="0">
              <a:solidFill>
                <a:schemeClr val="accent2"/>
              </a:solidFill>
              <a:ea typeface="Calibri" panose="020F0502020204030204" pitchFamily="34" charset="0"/>
              <a:cs typeface="Times New Roman" panose="02020603050405020304"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7">
            <a:extLst>
              <a:ext uri="{FF2B5EF4-FFF2-40B4-BE49-F238E27FC236}">
                <a16:creationId xmlns:a16="http://schemas.microsoft.com/office/drawing/2014/main" id="{5C0FE4CB-D799-845F-455F-2A9B0097084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9550" y="6096000"/>
            <a:ext cx="1577975"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8">
            <a:extLst>
              <a:ext uri="{FF2B5EF4-FFF2-40B4-BE49-F238E27FC236}">
                <a16:creationId xmlns:a16="http://schemas.microsoft.com/office/drawing/2014/main" id="{E29A2B0C-07D2-FC01-A703-A27E01D1C75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87525" y="6032500"/>
            <a:ext cx="12001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71A63005-C31C-00A4-64A1-72E93C6EA273}"/>
              </a:ext>
            </a:extLst>
          </p:cNvPr>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01" name="Title 1">
            <a:extLst>
              <a:ext uri="{FF2B5EF4-FFF2-40B4-BE49-F238E27FC236}">
                <a16:creationId xmlns:a16="http://schemas.microsoft.com/office/drawing/2014/main" id="{5205E776-0D8A-4DDE-E0A2-641ECEC58774}"/>
              </a:ext>
            </a:extLst>
          </p:cNvPr>
          <p:cNvSpPr>
            <a:spLocks noGrp="1"/>
          </p:cNvSpPr>
          <p:nvPr>
            <p:ph type="title"/>
          </p:nvPr>
        </p:nvSpPr>
        <p:spPr>
          <a:xfrm>
            <a:off x="153988" y="231775"/>
            <a:ext cx="11884025" cy="736600"/>
          </a:xfrm>
        </p:spPr>
        <p:txBody>
          <a:bodyPr anchor="t">
            <a:normAutofit/>
          </a:bodyPr>
          <a:lstStyle/>
          <a:p>
            <a:pPr algn="ctr" eaLnBrk="1" hangingPunct="1"/>
            <a:r>
              <a:rPr lang="en-US" altLang="ro-RO" err="1">
                <a:solidFill>
                  <a:schemeClr val="bg1"/>
                </a:solidFill>
                <a:latin typeface="Arial Black" panose="020B0A04020102020204" pitchFamily="34" charset="0"/>
              </a:rPr>
              <a:t>Taxe</a:t>
            </a:r>
            <a:r>
              <a:rPr lang="en-US" altLang="ro-RO">
                <a:solidFill>
                  <a:schemeClr val="bg1"/>
                </a:solidFill>
                <a:latin typeface="Arial Black" panose="020B0A04020102020204" pitchFamily="34" charset="0"/>
              </a:rPr>
              <a:t> </a:t>
            </a:r>
            <a:r>
              <a:rPr lang="ro-RO" altLang="ro-RO">
                <a:solidFill>
                  <a:schemeClr val="bg1"/>
                </a:solidFill>
                <a:latin typeface="Arial Black" panose="020B0A04020102020204" pitchFamily="34" charset="0"/>
              </a:rPr>
              <a:t>p</a:t>
            </a:r>
            <a:r>
              <a:rPr lang="en-US" altLang="ro-RO" err="1">
                <a:solidFill>
                  <a:schemeClr val="bg1"/>
                </a:solidFill>
                <a:latin typeface="Arial Black" panose="020B0A04020102020204" pitchFamily="34" charset="0"/>
              </a:rPr>
              <a:t>entru</a:t>
            </a:r>
            <a:r>
              <a:rPr lang="en-US" altLang="ro-RO">
                <a:solidFill>
                  <a:schemeClr val="bg1"/>
                </a:solidFill>
                <a:latin typeface="Arial Black" panose="020B0A04020102020204" pitchFamily="34" charset="0"/>
              </a:rPr>
              <a:t> unit</a:t>
            </a:r>
            <a:r>
              <a:rPr lang="ro-RO" altLang="ro-RO" err="1">
                <a:solidFill>
                  <a:schemeClr val="bg1"/>
                </a:solidFill>
                <a:latin typeface="Arial Black" panose="020B0A04020102020204" pitchFamily="34" charset="0"/>
              </a:rPr>
              <a:t>ăț</a:t>
            </a:r>
            <a:r>
              <a:rPr lang="en-US" altLang="ro-RO" err="1">
                <a:solidFill>
                  <a:schemeClr val="bg1"/>
                </a:solidFill>
                <a:latin typeface="Arial Black" panose="020B0A04020102020204" pitchFamily="34" charset="0"/>
              </a:rPr>
              <a:t>i</a:t>
            </a:r>
            <a:r>
              <a:rPr lang="en-US" altLang="ro-RO">
                <a:solidFill>
                  <a:schemeClr val="bg1"/>
                </a:solidFill>
                <a:latin typeface="Arial Black" panose="020B0A04020102020204" pitchFamily="34" charset="0"/>
              </a:rPr>
              <a:t> </a:t>
            </a:r>
            <a:r>
              <a:rPr lang="en-US" altLang="ro-RO" err="1">
                <a:solidFill>
                  <a:schemeClr val="bg1"/>
                </a:solidFill>
                <a:latin typeface="Arial Black" panose="020B0A04020102020204" pitchFamily="34" charset="0"/>
              </a:rPr>
              <a:t>comerciale</a:t>
            </a:r>
            <a:r>
              <a:rPr lang="en-US" altLang="ro-RO">
                <a:solidFill>
                  <a:schemeClr val="bg1"/>
                </a:solidFill>
                <a:latin typeface="Arial Black" panose="020B0A04020102020204" pitchFamily="34" charset="0"/>
              </a:rPr>
              <a:t> 202</a:t>
            </a:r>
            <a:r>
              <a:rPr lang="ro-RO" altLang="ro-RO">
                <a:solidFill>
                  <a:schemeClr val="bg1"/>
                </a:solidFill>
                <a:latin typeface="Arial Black" panose="020B0A04020102020204" pitchFamily="34" charset="0"/>
              </a:rPr>
              <a:t>4</a:t>
            </a:r>
            <a:endParaRPr lang="en-US" altLang="ro-RO">
              <a:solidFill>
                <a:schemeClr val="bg1"/>
              </a:solidFill>
              <a:latin typeface="Arial Black" panose="020B0A04020102020204" pitchFamily="34"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4050723487"/>
              </p:ext>
            </p:extLst>
          </p:nvPr>
        </p:nvGraphicFramePr>
        <p:xfrm>
          <a:off x="658762" y="1435506"/>
          <a:ext cx="10550013" cy="4493344"/>
        </p:xfrm>
        <a:graphic>
          <a:graphicData uri="http://schemas.openxmlformats.org/drawingml/2006/table">
            <a:tbl>
              <a:tblPr firstRow="1" firstCol="1" lastRow="1" lastCol="1" bandRow="1" bandCol="1">
                <a:tableStyleId>{5C22544A-7EE6-4342-B048-85BDC9FD1C3A}</a:tableStyleId>
              </a:tblPr>
              <a:tblGrid>
                <a:gridCol w="1138954">
                  <a:extLst>
                    <a:ext uri="{9D8B030D-6E8A-4147-A177-3AD203B41FA5}">
                      <a16:colId xmlns:a16="http://schemas.microsoft.com/office/drawing/2014/main" val="3110459655"/>
                    </a:ext>
                  </a:extLst>
                </a:gridCol>
                <a:gridCol w="5893634">
                  <a:extLst>
                    <a:ext uri="{9D8B030D-6E8A-4147-A177-3AD203B41FA5}">
                      <a16:colId xmlns:a16="http://schemas.microsoft.com/office/drawing/2014/main" val="3883804675"/>
                    </a:ext>
                  </a:extLst>
                </a:gridCol>
                <a:gridCol w="3517425">
                  <a:extLst>
                    <a:ext uri="{9D8B030D-6E8A-4147-A177-3AD203B41FA5}">
                      <a16:colId xmlns:a16="http://schemas.microsoft.com/office/drawing/2014/main" val="531569296"/>
                    </a:ext>
                  </a:extLst>
                </a:gridCol>
              </a:tblGrid>
              <a:tr h="561668">
                <a:tc>
                  <a:txBody>
                    <a:bodyPr/>
                    <a:lstStyle/>
                    <a:p>
                      <a:pPr marL="228600" algn="just">
                        <a:spcAft>
                          <a:spcPts val="0"/>
                        </a:spcAft>
                      </a:pPr>
                      <a:r>
                        <a:rPr lang="ro-RO" sz="1200" dirty="0">
                          <a:effectLst/>
                        </a:rPr>
                        <a:t>19</a:t>
                      </a:r>
                      <a:endParaRPr lang="ru-RU"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ro-RO" sz="1200" dirty="0">
                          <a:effectLst/>
                        </a:rPr>
                        <a:t>Bazine de înnot</a:t>
                      </a:r>
                      <a:endParaRPr lang="ru-RU"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ro-RO" sz="1200">
                          <a:effectLst/>
                        </a:rPr>
                        <a:t>20 000</a:t>
                      </a:r>
                      <a:endParaRPr lang="ru-RU" sz="1200">
                        <a:effectLst/>
                      </a:endParaRPr>
                    </a:p>
                    <a:p>
                      <a:pPr algn="just">
                        <a:spcAft>
                          <a:spcPts val="0"/>
                        </a:spcAft>
                      </a:pPr>
                      <a:r>
                        <a:rPr lang="ro-RO" sz="1200">
                          <a:effectLst/>
                        </a:rPr>
                        <a:t> </a:t>
                      </a:r>
                      <a:endParaRPr lang="ru-RU"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466966807"/>
                  </a:ext>
                </a:extLst>
              </a:tr>
              <a:tr h="561668">
                <a:tc>
                  <a:txBody>
                    <a:bodyPr/>
                    <a:lstStyle/>
                    <a:p>
                      <a:pPr marL="228600" algn="just">
                        <a:spcAft>
                          <a:spcPts val="0"/>
                        </a:spcAft>
                      </a:pPr>
                      <a:r>
                        <a:rPr lang="ro-RO" sz="1200">
                          <a:effectLst/>
                        </a:rPr>
                        <a:t>20</a:t>
                      </a:r>
                      <a:endParaRPr lang="ru-RU"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ro-RO" sz="1200" dirty="0">
                          <a:effectLst/>
                        </a:rPr>
                        <a:t>Spălătorie</a:t>
                      </a:r>
                      <a:endParaRPr lang="ru-RU"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ro-RO" sz="1200">
                          <a:effectLst/>
                        </a:rPr>
                        <a:t>5000</a:t>
                      </a:r>
                      <a:endParaRPr lang="ru-RU" sz="1200">
                        <a:effectLst/>
                      </a:endParaRPr>
                    </a:p>
                    <a:p>
                      <a:pPr algn="just">
                        <a:spcAft>
                          <a:spcPts val="0"/>
                        </a:spcAft>
                      </a:pPr>
                      <a:r>
                        <a:rPr lang="ro-RO" sz="1200">
                          <a:effectLst/>
                        </a:rPr>
                        <a:t> </a:t>
                      </a:r>
                      <a:endParaRPr lang="ru-RU"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15275413"/>
                  </a:ext>
                </a:extLst>
              </a:tr>
              <a:tr h="842502">
                <a:tc>
                  <a:txBody>
                    <a:bodyPr/>
                    <a:lstStyle/>
                    <a:p>
                      <a:pPr marL="228600" algn="just">
                        <a:spcAft>
                          <a:spcPts val="0"/>
                        </a:spcAft>
                      </a:pPr>
                      <a:r>
                        <a:rPr lang="ro-RO" sz="1200">
                          <a:effectLst/>
                        </a:rPr>
                        <a:t>21</a:t>
                      </a:r>
                      <a:endParaRPr lang="ru-RU"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ro-RO" sz="1200" dirty="0">
                          <a:effectLst/>
                        </a:rPr>
                        <a:t>Atelier de reparaţie </a:t>
                      </a:r>
                      <a:endParaRPr lang="ru-RU"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ro-RO" sz="1200" dirty="0">
                          <a:effectLst/>
                        </a:rPr>
                        <a:t>10 000</a:t>
                      </a:r>
                      <a:endParaRPr lang="ru-RU" sz="1200" dirty="0">
                        <a:effectLst/>
                      </a:endParaRPr>
                    </a:p>
                    <a:p>
                      <a:pPr algn="just">
                        <a:spcAft>
                          <a:spcPts val="0"/>
                        </a:spcAft>
                      </a:pPr>
                      <a:r>
                        <a:rPr lang="ro-RO" sz="1200" dirty="0">
                          <a:effectLst/>
                        </a:rPr>
                        <a:t> </a:t>
                      </a:r>
                      <a:endParaRPr lang="ru-RU" sz="1200" dirty="0">
                        <a:effectLst/>
                      </a:endParaRPr>
                    </a:p>
                    <a:p>
                      <a:pPr algn="just">
                        <a:spcAft>
                          <a:spcPts val="0"/>
                        </a:spcAft>
                      </a:pPr>
                      <a:r>
                        <a:rPr lang="ro-RO" sz="1200" dirty="0">
                          <a:effectLst/>
                        </a:rPr>
                        <a:t> </a:t>
                      </a:r>
                      <a:endParaRPr lang="ru-RU"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13303160"/>
                  </a:ext>
                </a:extLst>
              </a:tr>
              <a:tr h="561668">
                <a:tc>
                  <a:txBody>
                    <a:bodyPr/>
                    <a:lstStyle/>
                    <a:p>
                      <a:pPr marL="228600" algn="just">
                        <a:spcAft>
                          <a:spcPts val="0"/>
                        </a:spcAft>
                      </a:pPr>
                      <a:r>
                        <a:rPr lang="ro-RO" sz="1200">
                          <a:effectLst/>
                        </a:rPr>
                        <a:t>22</a:t>
                      </a:r>
                      <a:endParaRPr lang="ru-RU"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ro-RO" sz="1200">
                          <a:effectLst/>
                        </a:rPr>
                        <a:t>Unitate  de  reparaţie </a:t>
                      </a:r>
                      <a:endParaRPr lang="ru-RU"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ro-RO" sz="1200" dirty="0">
                          <a:effectLst/>
                        </a:rPr>
                        <a:t>4000</a:t>
                      </a:r>
                      <a:endParaRPr lang="ru-RU" sz="1200" dirty="0">
                        <a:effectLst/>
                      </a:endParaRPr>
                    </a:p>
                    <a:p>
                      <a:pPr algn="just">
                        <a:spcAft>
                          <a:spcPts val="0"/>
                        </a:spcAft>
                      </a:pPr>
                      <a:r>
                        <a:rPr lang="ro-RO" sz="1200" dirty="0">
                          <a:effectLst/>
                        </a:rPr>
                        <a:t> </a:t>
                      </a:r>
                      <a:endParaRPr lang="ru-RU"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12970568"/>
                  </a:ext>
                </a:extLst>
              </a:tr>
              <a:tr h="280834">
                <a:tc>
                  <a:txBody>
                    <a:bodyPr/>
                    <a:lstStyle/>
                    <a:p>
                      <a:pPr algn="just">
                        <a:spcAft>
                          <a:spcPts val="0"/>
                        </a:spcAft>
                      </a:pPr>
                      <a:r>
                        <a:rPr lang="ro-RO" sz="1200">
                          <a:effectLst/>
                        </a:rPr>
                        <a:t>      23</a:t>
                      </a:r>
                      <a:endParaRPr lang="ru-RU"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ro-RO" sz="1200">
                          <a:effectLst/>
                        </a:rPr>
                        <a:t> </a:t>
                      </a:r>
                      <a:r>
                        <a:rPr lang="ru-RU" sz="1200">
                          <a:effectLst/>
                        </a:rPr>
                        <a:t>Servicii balansare/vulcanizare</a:t>
                      </a:r>
                      <a:endParaRPr lang="ru-RU"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ro-RO" sz="1200" dirty="0">
                          <a:effectLst/>
                        </a:rPr>
                        <a:t>4000</a:t>
                      </a:r>
                      <a:endParaRPr lang="ru-RU"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267672559"/>
                  </a:ext>
                </a:extLst>
              </a:tr>
              <a:tr h="280834">
                <a:tc>
                  <a:txBody>
                    <a:bodyPr/>
                    <a:lstStyle/>
                    <a:p>
                      <a:pPr marL="228600" algn="just">
                        <a:spcAft>
                          <a:spcPts val="0"/>
                        </a:spcAft>
                      </a:pPr>
                      <a:r>
                        <a:rPr lang="ro-RO" sz="1200">
                          <a:effectLst/>
                        </a:rPr>
                        <a:t>24</a:t>
                      </a:r>
                      <a:endParaRPr lang="ru-RU"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1200">
                          <a:effectLst/>
                        </a:rPr>
                        <a:t>Atelier de asistență tehnică pînă la 100 m.p.</a:t>
                      </a:r>
                      <a:endParaRPr lang="ru-RU"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ro-RO" sz="1200" dirty="0">
                          <a:effectLst/>
                        </a:rPr>
                        <a:t>8000</a:t>
                      </a:r>
                      <a:endParaRPr lang="ru-RU"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178640272"/>
                  </a:ext>
                </a:extLst>
              </a:tr>
              <a:tr h="280834">
                <a:tc>
                  <a:txBody>
                    <a:bodyPr/>
                    <a:lstStyle/>
                    <a:p>
                      <a:pPr marL="228600" algn="just">
                        <a:spcAft>
                          <a:spcPts val="0"/>
                        </a:spcAft>
                      </a:pPr>
                      <a:r>
                        <a:rPr lang="ro-RO" sz="1200">
                          <a:effectLst/>
                        </a:rPr>
                        <a:t>25</a:t>
                      </a:r>
                      <a:endParaRPr lang="ru-RU"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ro-RO" sz="1200">
                          <a:effectLst/>
                        </a:rPr>
                        <a:t>Stație asistență tehnică pînă la 500 m.p.</a:t>
                      </a:r>
                      <a:endParaRPr lang="ru-RU"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ro-RO" sz="1200" dirty="0">
                          <a:effectLst/>
                        </a:rPr>
                        <a:t>12 000</a:t>
                      </a:r>
                      <a:endParaRPr lang="ru-RU"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993448220"/>
                  </a:ext>
                </a:extLst>
              </a:tr>
              <a:tr h="280834">
                <a:tc>
                  <a:txBody>
                    <a:bodyPr/>
                    <a:lstStyle/>
                    <a:p>
                      <a:pPr marL="228600" algn="just">
                        <a:spcAft>
                          <a:spcPts val="0"/>
                        </a:spcAft>
                      </a:pPr>
                      <a:r>
                        <a:rPr lang="ro-RO" sz="1200">
                          <a:effectLst/>
                        </a:rPr>
                        <a:t>26</a:t>
                      </a:r>
                      <a:endParaRPr lang="ru-RU"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ro-RO" sz="1200">
                          <a:effectLst/>
                        </a:rPr>
                        <a:t>Centrul de asistență/tehnică mai mare de 500m.p</a:t>
                      </a:r>
                      <a:endParaRPr lang="ru-RU"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ro-RO" sz="1200" dirty="0">
                          <a:effectLst/>
                        </a:rPr>
                        <a:t>20 000</a:t>
                      </a:r>
                      <a:endParaRPr lang="ru-RU"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94288879"/>
                  </a:ext>
                </a:extLst>
              </a:tr>
              <a:tr h="280834">
                <a:tc>
                  <a:txBody>
                    <a:bodyPr/>
                    <a:lstStyle/>
                    <a:p>
                      <a:pPr marL="228600" algn="just">
                        <a:spcAft>
                          <a:spcPts val="0"/>
                        </a:spcAft>
                      </a:pPr>
                      <a:r>
                        <a:rPr lang="ro-RO" sz="1200">
                          <a:effectLst/>
                        </a:rPr>
                        <a:t>27</a:t>
                      </a:r>
                      <a:endParaRPr lang="ru-RU"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ro-RO" sz="1200">
                          <a:effectLst/>
                        </a:rPr>
                        <a:t>Salon foto /video</a:t>
                      </a:r>
                      <a:endParaRPr lang="ru-RU"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ro-RO" sz="1200" dirty="0">
                          <a:effectLst/>
                        </a:rPr>
                        <a:t>5000</a:t>
                      </a:r>
                      <a:endParaRPr lang="ru-RU"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083349612"/>
                  </a:ext>
                </a:extLst>
              </a:tr>
              <a:tr h="280834">
                <a:tc>
                  <a:txBody>
                    <a:bodyPr/>
                    <a:lstStyle/>
                    <a:p>
                      <a:pPr marL="228600" algn="just">
                        <a:spcAft>
                          <a:spcPts val="0"/>
                        </a:spcAft>
                      </a:pPr>
                      <a:r>
                        <a:rPr lang="ro-RO" sz="1200">
                          <a:effectLst/>
                        </a:rPr>
                        <a:t>28</a:t>
                      </a:r>
                      <a:endParaRPr lang="ru-RU"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ro-RO" sz="1200">
                          <a:effectLst/>
                        </a:rPr>
                        <a:t>Intermedieri în comerț cu produse diverse</a:t>
                      </a:r>
                      <a:endParaRPr lang="ru-RU"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ro-RO" sz="1200" dirty="0">
                          <a:effectLst/>
                        </a:rPr>
                        <a:t>2000</a:t>
                      </a:r>
                      <a:endParaRPr lang="ru-RU"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422772048"/>
                  </a:ext>
                </a:extLst>
              </a:tr>
              <a:tr h="280834">
                <a:tc>
                  <a:txBody>
                    <a:bodyPr/>
                    <a:lstStyle/>
                    <a:p>
                      <a:pPr marL="228600" algn="just">
                        <a:spcAft>
                          <a:spcPts val="0"/>
                        </a:spcAft>
                      </a:pPr>
                      <a:r>
                        <a:rPr lang="ro-RO" sz="1200">
                          <a:effectLst/>
                        </a:rPr>
                        <a:t>29</a:t>
                      </a:r>
                      <a:endParaRPr lang="ru-RU"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1200" u="sng">
                          <a:effectLst/>
                        </a:rPr>
                        <a:t>Agenții imobiliare                                                      </a:t>
                      </a:r>
                      <a:endParaRPr lang="ru-RU"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ro-RO" sz="1200" dirty="0">
                          <a:effectLst/>
                        </a:rPr>
                        <a:t>10 000</a:t>
                      </a:r>
                      <a:endParaRPr lang="ru-RU"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251161635"/>
                  </a:ext>
                </a:extLst>
              </a:tr>
            </a:tbl>
          </a:graphicData>
        </a:graphic>
      </p:graphicFrame>
    </p:spTree>
    <p:extLst>
      <p:ext uri="{BB962C8B-B14F-4D97-AF65-F5344CB8AC3E}">
        <p14:creationId xmlns:p14="http://schemas.microsoft.com/office/powerpoint/2010/main" val="27548433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71613D83-0B66-4E4E-82F0-DB36A8EE1A70}"/>
              </a:ext>
            </a:extLst>
          </p:cNvPr>
          <p:cNvSpPr>
            <a:spLocks noGrp="1"/>
          </p:cNvSpPr>
          <p:nvPr/>
        </p:nvSpPr>
        <p:spPr>
          <a:xfrm>
            <a:off x="0" y="2706254"/>
            <a:ext cx="12192000" cy="1920041"/>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o-RO" dirty="0">
                <a:solidFill>
                  <a:schemeClr val="accent1">
                    <a:lumMod val="50000"/>
                  </a:schemeClr>
                </a:solidFill>
                <a:latin typeface="Arial Black"/>
              </a:rPr>
              <a:t>Vă mulțumim pentru atenție!</a:t>
            </a:r>
          </a:p>
        </p:txBody>
      </p:sp>
      <p:pic>
        <p:nvPicPr>
          <p:cNvPr id="3" name="Picture 2">
            <a:extLst>
              <a:ext uri="{FF2B5EF4-FFF2-40B4-BE49-F238E27FC236}">
                <a16:creationId xmlns:a16="http://schemas.microsoft.com/office/drawing/2014/main" id="{A9088B56-0D81-45D5-9CF1-9E0192161939}"/>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9855" y="6205329"/>
            <a:ext cx="1577439" cy="472178"/>
          </a:xfrm>
          <a:prstGeom prst="rect">
            <a:avLst/>
          </a:prstGeom>
        </p:spPr>
      </p:pic>
      <p:pic>
        <p:nvPicPr>
          <p:cNvPr id="4" name="Picture 3">
            <a:extLst>
              <a:ext uri="{FF2B5EF4-FFF2-40B4-BE49-F238E27FC236}">
                <a16:creationId xmlns:a16="http://schemas.microsoft.com/office/drawing/2014/main" id="{06F5F3EF-87F2-4D28-83D9-9745F7760A97}"/>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737294" y="6141380"/>
            <a:ext cx="1200150" cy="600075"/>
          </a:xfrm>
          <a:prstGeom prst="rect">
            <a:avLst/>
          </a:prstGeom>
        </p:spPr>
      </p:pic>
    </p:spTree>
    <p:extLst>
      <p:ext uri="{BB962C8B-B14F-4D97-AF65-F5344CB8AC3E}">
        <p14:creationId xmlns:p14="http://schemas.microsoft.com/office/powerpoint/2010/main" val="31529488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71613D83-0B66-4E4E-82F0-DB36A8EE1A70}"/>
              </a:ext>
            </a:extLst>
          </p:cNvPr>
          <p:cNvSpPr>
            <a:spLocks noGrp="1"/>
          </p:cNvSpPr>
          <p:nvPr/>
        </p:nvSpPr>
        <p:spPr>
          <a:xfrm>
            <a:off x="424873" y="1827678"/>
            <a:ext cx="10982036" cy="961704"/>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o-RO" sz="5400" dirty="0">
                <a:solidFill>
                  <a:schemeClr val="accent1">
                    <a:lumMod val="50000"/>
                  </a:schemeClr>
                </a:solidFill>
                <a:latin typeface="Arial Black"/>
              </a:rPr>
              <a:t>Ce propuneri aveți?</a:t>
            </a:r>
            <a:endParaRPr lang="en-US" sz="5400" dirty="0">
              <a:solidFill>
                <a:schemeClr val="accent1">
                  <a:lumMod val="50000"/>
                </a:schemeClr>
              </a:solidFill>
              <a:latin typeface="Arial Black"/>
            </a:endParaRPr>
          </a:p>
        </p:txBody>
      </p:sp>
      <p:pic>
        <p:nvPicPr>
          <p:cNvPr id="3" name="Picture 2">
            <a:extLst>
              <a:ext uri="{FF2B5EF4-FFF2-40B4-BE49-F238E27FC236}">
                <a16:creationId xmlns:a16="http://schemas.microsoft.com/office/drawing/2014/main" id="{A9088B56-0D81-45D5-9CF1-9E0192161939}"/>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9855" y="6205329"/>
            <a:ext cx="1577439" cy="472178"/>
          </a:xfrm>
          <a:prstGeom prst="rect">
            <a:avLst/>
          </a:prstGeom>
        </p:spPr>
      </p:pic>
      <p:pic>
        <p:nvPicPr>
          <p:cNvPr id="4" name="Picture 3">
            <a:extLst>
              <a:ext uri="{FF2B5EF4-FFF2-40B4-BE49-F238E27FC236}">
                <a16:creationId xmlns:a16="http://schemas.microsoft.com/office/drawing/2014/main" id="{06F5F3EF-87F2-4D28-83D9-9745F7760A97}"/>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737294" y="6141380"/>
            <a:ext cx="1200150" cy="600075"/>
          </a:xfrm>
          <a:prstGeom prst="rect">
            <a:avLst/>
          </a:prstGeom>
        </p:spPr>
      </p:pic>
      <p:sp>
        <p:nvSpPr>
          <p:cNvPr id="7" name="TextBox 7">
            <a:extLst>
              <a:ext uri="{FF2B5EF4-FFF2-40B4-BE49-F238E27FC236}">
                <a16:creationId xmlns:a16="http://schemas.microsoft.com/office/drawing/2014/main" id="{521BC778-1303-13E6-78A2-6047B28EA2F9}"/>
              </a:ext>
            </a:extLst>
          </p:cNvPr>
          <p:cNvSpPr txBox="1">
            <a:spLocks noChangeArrowheads="1"/>
          </p:cNvSpPr>
          <p:nvPr/>
        </p:nvSpPr>
        <p:spPr bwMode="auto">
          <a:xfrm>
            <a:off x="136300" y="5431319"/>
            <a:ext cx="320198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ro-RO" altLang="ro-RO" sz="1800" dirty="0"/>
              <a:t>Eveniment organizat cu suportul Programului Comunitatea Mea</a:t>
            </a:r>
            <a:endParaRPr lang="en-US" altLang="ro-RO" sz="1800" dirty="0"/>
          </a:p>
        </p:txBody>
      </p:sp>
    </p:spTree>
    <p:extLst>
      <p:ext uri="{BB962C8B-B14F-4D97-AF65-F5344CB8AC3E}">
        <p14:creationId xmlns:p14="http://schemas.microsoft.com/office/powerpoint/2010/main" val="3417106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7">
            <a:extLst>
              <a:ext uri="{FF2B5EF4-FFF2-40B4-BE49-F238E27FC236}">
                <a16:creationId xmlns:a16="http://schemas.microsoft.com/office/drawing/2014/main" id="{5C0FE4CB-D799-845F-455F-2A9B0097084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9550" y="6096000"/>
            <a:ext cx="1577975"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8">
            <a:extLst>
              <a:ext uri="{FF2B5EF4-FFF2-40B4-BE49-F238E27FC236}">
                <a16:creationId xmlns:a16="http://schemas.microsoft.com/office/drawing/2014/main" id="{E29A2B0C-07D2-FC01-A703-A27E01D1C75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87525" y="6032500"/>
            <a:ext cx="12001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71A63005-C31C-00A4-64A1-72E93C6EA273}"/>
              </a:ext>
            </a:extLst>
          </p:cNvPr>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4101" name="Title 1">
            <a:extLst>
              <a:ext uri="{FF2B5EF4-FFF2-40B4-BE49-F238E27FC236}">
                <a16:creationId xmlns:a16="http://schemas.microsoft.com/office/drawing/2014/main" id="{5205E776-0D8A-4DDE-E0A2-641ECEC58774}"/>
              </a:ext>
            </a:extLst>
          </p:cNvPr>
          <p:cNvSpPr>
            <a:spLocks noGrp="1"/>
          </p:cNvSpPr>
          <p:nvPr>
            <p:ph type="title"/>
          </p:nvPr>
        </p:nvSpPr>
        <p:spPr>
          <a:xfrm>
            <a:off x="153988" y="1738"/>
            <a:ext cx="11884025" cy="1239806"/>
          </a:xfrm>
        </p:spPr>
        <p:txBody>
          <a:bodyPr anchor="t">
            <a:normAutofit fontScale="90000"/>
          </a:bodyPr>
          <a:lstStyle/>
          <a:p>
            <a:pPr algn="ctr"/>
            <a:r>
              <a:rPr lang="ro-RO" altLang="ro-RO" dirty="0">
                <a:solidFill>
                  <a:schemeClr val="bg1"/>
                </a:solidFill>
                <a:latin typeface="Arial Black"/>
              </a:rPr>
              <a:t>Reguli </a:t>
            </a:r>
            <a:br>
              <a:rPr lang="ro-RO" altLang="ro-RO" dirty="0">
                <a:solidFill>
                  <a:schemeClr val="bg1"/>
                </a:solidFill>
                <a:latin typeface="Arial Black"/>
              </a:rPr>
            </a:br>
            <a:r>
              <a:rPr lang="ro-RO" altLang="ro-RO" dirty="0">
                <a:solidFill>
                  <a:schemeClr val="bg1"/>
                </a:solidFill>
                <a:latin typeface="Arial Black"/>
              </a:rPr>
              <a:t>privind petrecerea audierilor publice</a:t>
            </a:r>
            <a:endParaRPr lang="en-US" altLang="ro-RO" dirty="0">
              <a:solidFill>
                <a:schemeClr val="bg1"/>
              </a:solidFill>
              <a:latin typeface="Arial Black" panose="020B0A04020102020204" pitchFamily="34" charset="0"/>
            </a:endParaRPr>
          </a:p>
        </p:txBody>
      </p:sp>
      <p:graphicFrame>
        <p:nvGraphicFramePr>
          <p:cNvPr id="8" name="Table 7">
            <a:extLst>
              <a:ext uri="{FF2B5EF4-FFF2-40B4-BE49-F238E27FC236}">
                <a16:creationId xmlns:a16="http://schemas.microsoft.com/office/drawing/2014/main" id="{134DB1A6-1C30-CB12-F34A-F6A239899DC4}"/>
              </a:ext>
            </a:extLst>
          </p:cNvPr>
          <p:cNvGraphicFramePr>
            <a:graphicFrameLocks noGrp="1"/>
          </p:cNvGraphicFramePr>
          <p:nvPr>
            <p:extLst>
              <p:ext uri="{D42A27DB-BD31-4B8C-83A1-F6EECF244321}">
                <p14:modId xmlns:p14="http://schemas.microsoft.com/office/powerpoint/2010/main" val="3549232002"/>
              </p:ext>
            </p:extLst>
          </p:nvPr>
        </p:nvGraphicFramePr>
        <p:xfrm>
          <a:off x="100641" y="1236452"/>
          <a:ext cx="11879893" cy="5669280"/>
        </p:xfrm>
        <a:graphic>
          <a:graphicData uri="http://schemas.openxmlformats.org/drawingml/2006/table">
            <a:tbl>
              <a:tblPr firstRow="1" bandRow="1">
                <a:tableStyleId>{5C22544A-7EE6-4342-B048-85BDC9FD1C3A}</a:tableStyleId>
              </a:tblPr>
              <a:tblGrid>
                <a:gridCol w="6321777">
                  <a:extLst>
                    <a:ext uri="{9D8B030D-6E8A-4147-A177-3AD203B41FA5}">
                      <a16:colId xmlns:a16="http://schemas.microsoft.com/office/drawing/2014/main" val="3247829655"/>
                    </a:ext>
                  </a:extLst>
                </a:gridCol>
                <a:gridCol w="5558116">
                  <a:extLst>
                    <a:ext uri="{9D8B030D-6E8A-4147-A177-3AD203B41FA5}">
                      <a16:colId xmlns:a16="http://schemas.microsoft.com/office/drawing/2014/main" val="2305622503"/>
                    </a:ext>
                  </a:extLst>
                </a:gridCol>
              </a:tblGrid>
              <a:tr h="5389551">
                <a:tc>
                  <a:txBody>
                    <a:bodyPr/>
                    <a:lstStyle/>
                    <a:p>
                      <a:pPr marL="0" lvl="0" indent="457200" algn="l">
                        <a:lnSpc>
                          <a:spcPct val="100000"/>
                        </a:lnSpc>
                        <a:buFont typeface="Arial"/>
                        <a:buChar char="•"/>
                      </a:pPr>
                      <a:r>
                        <a:rPr lang="rm-CH" sz="2000" b="0" kern="1200" noProof="1">
                          <a:solidFill>
                            <a:srgbClr val="203864"/>
                          </a:solidFill>
                          <a:latin typeface="Calibri"/>
                          <a:ea typeface="Calibri"/>
                          <a:cs typeface="Times New Roman"/>
                        </a:rPr>
                        <a:t>Scopul Consiliului local, a Primăriei în cadrul audierilor publice este de a oferi fiecărui cetăţean posibilitatea de a-şi exprima propriul punct de vedere în privinţa problemelor puse în discuţie. </a:t>
                      </a:r>
                    </a:p>
                    <a:p>
                      <a:pPr marL="0" lvl="0" indent="514350" algn="l" defTabSz="914400" rtl="0" eaLnBrk="1" latinLnBrk="0" hangingPunct="1">
                        <a:lnSpc>
                          <a:spcPct val="100000"/>
                        </a:lnSpc>
                        <a:buNone/>
                      </a:pPr>
                      <a:r>
                        <a:rPr lang="rm-CH" sz="2000" b="0" kern="1200" noProof="1">
                          <a:solidFill>
                            <a:schemeClr val="accent2"/>
                          </a:solidFill>
                          <a:latin typeface="Calibri"/>
                          <a:ea typeface="Calibri"/>
                          <a:cs typeface="Times New Roman"/>
                        </a:rPr>
                        <a:t>Înregistrarea persoanelor, care doresc să vorbească se efectuează până la începutul audierilor publice sau pe parcurs prin prezentarea unui bileţel secretarului şedinţei.</a:t>
                      </a:r>
                    </a:p>
                    <a:p>
                      <a:pPr marL="0" lvl="0" indent="457200" algn="l" defTabSz="914400" rtl="0" eaLnBrk="1" latinLnBrk="0" hangingPunct="1">
                        <a:lnSpc>
                          <a:spcPct val="100000"/>
                        </a:lnSpc>
                        <a:buNone/>
                      </a:pPr>
                      <a:r>
                        <a:rPr lang="rm-CH" sz="2000" b="0" kern="1200" noProof="1">
                          <a:solidFill>
                            <a:srgbClr val="203864"/>
                          </a:solidFill>
                          <a:latin typeface="Calibri"/>
                          <a:ea typeface="Calibri"/>
                          <a:cs typeface="Times New Roman"/>
                        </a:rPr>
                        <a:t>Nu se va acorda dreptul să vorbească persoanelor neînregistrate. </a:t>
                      </a:r>
                    </a:p>
                    <a:p>
                      <a:pPr marL="0" lvl="0" indent="457200" algn="l" rtl="0" eaLnBrk="1" latinLnBrk="0" hangingPunct="1">
                        <a:lnSpc>
                          <a:spcPct val="100000"/>
                        </a:lnSpc>
                        <a:buNone/>
                      </a:pPr>
                      <a:r>
                        <a:rPr lang="rm-CH" sz="2000" b="0" kern="1200" noProof="1">
                          <a:solidFill>
                            <a:schemeClr val="accent2"/>
                          </a:solidFill>
                          <a:latin typeface="Calibri"/>
                          <a:ea typeface="Calibri"/>
                          <a:cs typeface="Times New Roman"/>
                        </a:rPr>
                        <a:t>Fiecare vorbitor din public va avea la dispoziţie 5 min. Dacă numărul vorbitorilor va depăşi 10 persoane, prezidiul poate reduce timpul până la 3 min. </a:t>
                      </a:r>
                    </a:p>
                    <a:p>
                      <a:pPr marL="0" lvl="0" indent="457200" algn="l" defTabSz="914400" rtl="0" eaLnBrk="1" latinLnBrk="0" hangingPunct="1">
                        <a:lnSpc>
                          <a:spcPct val="100000"/>
                        </a:lnSpc>
                        <a:buNone/>
                      </a:pPr>
                      <a:r>
                        <a:rPr lang="rm-CH" sz="2000" b="0" kern="1200" noProof="1">
                          <a:solidFill>
                            <a:srgbClr val="203864"/>
                          </a:solidFill>
                          <a:latin typeface="Calibri"/>
                          <a:ea typeface="Calibri"/>
                          <a:cs typeface="Times New Roman"/>
                        </a:rPr>
                        <a:t>Se va oferi cuvântul în ordinea înregistrării.</a:t>
                      </a:r>
                    </a:p>
                    <a:p>
                      <a:pPr marL="0" lvl="0" indent="400050" algn="l" defTabSz="914400" rtl="0" eaLnBrk="1" latinLnBrk="0" hangingPunct="1">
                        <a:lnSpc>
                          <a:spcPct val="100000"/>
                        </a:lnSpc>
                        <a:buNone/>
                      </a:pPr>
                      <a:r>
                        <a:rPr lang="rm-CH" sz="2000" b="0" kern="1200" noProof="1">
                          <a:solidFill>
                            <a:schemeClr val="accent2"/>
                          </a:solidFill>
                          <a:latin typeface="Calibri"/>
                          <a:ea typeface="Calibri"/>
                          <a:cs typeface="Times New Roman"/>
                        </a:rPr>
                        <a:t>Alte persoane nu vor putea să vorbească până la expirarea listei de înregistrare.</a:t>
                      </a:r>
                    </a:p>
                    <a:p>
                      <a:pPr marL="0" lvl="0" indent="457200" algn="l" defTabSz="914400" rtl="0" eaLnBrk="1" latinLnBrk="0" hangingPunct="1">
                        <a:lnSpc>
                          <a:spcPct val="100000"/>
                        </a:lnSpc>
                        <a:buNone/>
                      </a:pPr>
                      <a:r>
                        <a:rPr lang="ro-RO" sz="2000" b="0" kern="1200" noProof="0" dirty="0">
                          <a:solidFill>
                            <a:srgbClr val="203864"/>
                          </a:solidFill>
                          <a:latin typeface="Calibri"/>
                          <a:ea typeface="Calibri"/>
                          <a:cs typeface="Times New Roman"/>
                        </a:rPr>
                        <a:t>Fiecare persoană va avea posibilitatea să vorbească înainte ca altă persoană să vorbească pentru a doua oară.</a:t>
                      </a:r>
                    </a:p>
                    <a:p>
                      <a:pPr marL="0" lvl="0" indent="457200" algn="l" defTabSz="914400" rtl="0" eaLnBrk="1" latinLnBrk="0" hangingPunct="1">
                        <a:lnSpc>
                          <a:spcPct val="100000"/>
                        </a:lnSpc>
                        <a:buNone/>
                      </a:pPr>
                      <a:r>
                        <a:rPr lang="ro-RO" sz="2000" b="0" kern="1200" noProof="0" dirty="0">
                          <a:solidFill>
                            <a:schemeClr val="accent2"/>
                          </a:solidFill>
                          <a:latin typeface="Calibri"/>
                          <a:ea typeface="Calibri"/>
                          <a:cs typeface="Times New Roman"/>
                        </a:rPr>
                        <a:t>Nu se permit dezbateri în cadrul audierilor publice.</a:t>
                      </a: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marL="0" lvl="0" indent="0" algn="l">
                        <a:lnSpc>
                          <a:spcPct val="100000"/>
                        </a:lnSpc>
                        <a:buNone/>
                      </a:pPr>
                      <a:r>
                        <a:rPr lang="en-US" sz="1800" b="0" kern="1200" noProof="0" dirty="0">
                          <a:solidFill>
                            <a:srgbClr val="203864"/>
                          </a:solidFill>
                          <a:latin typeface="Calibri"/>
                          <a:ea typeface="Calibri"/>
                          <a:cs typeface="Times New Roman"/>
                        </a:rPr>
                        <a:t>       </a:t>
                      </a:r>
                      <a:r>
                        <a:rPr lang="ro-RO" sz="2000" b="0" kern="1200" noProof="0" dirty="0">
                          <a:solidFill>
                            <a:srgbClr val="203864"/>
                          </a:solidFill>
                          <a:latin typeface="Calibri"/>
                          <a:ea typeface="Calibri"/>
                          <a:cs typeface="Times New Roman"/>
                        </a:rPr>
                        <a:t>Mesajul primarului, rapoartele de specialitate ale persoanelor responsabile din aparatul Primăriei vor dura nu mai mult de 30 min. </a:t>
                      </a:r>
                    </a:p>
                    <a:p>
                      <a:pPr marL="0" lvl="0" indent="0" algn="l">
                        <a:lnSpc>
                          <a:spcPct val="100000"/>
                        </a:lnSpc>
                        <a:buNone/>
                      </a:pPr>
                      <a:r>
                        <a:rPr lang="ro-RO" sz="2000" b="0" kern="1200" noProof="0" dirty="0">
                          <a:solidFill>
                            <a:srgbClr val="203864"/>
                          </a:solidFill>
                          <a:latin typeface="Calibri"/>
                          <a:ea typeface="Calibri"/>
                          <a:cs typeface="Times New Roman"/>
                        </a:rPr>
                        <a:t>       </a:t>
                      </a:r>
                      <a:r>
                        <a:rPr lang="ro-RO" sz="2000" b="0" kern="1200" noProof="0" dirty="0">
                          <a:solidFill>
                            <a:schemeClr val="accent2"/>
                          </a:solidFill>
                          <a:latin typeface="Calibri"/>
                          <a:ea typeface="Calibri"/>
                          <a:cs typeface="Times New Roman"/>
                        </a:rPr>
                        <a:t>Vorbitorii care au mesaje scrise vor lăsa copiile acestora la membrii echipei de lucru (secretariat). </a:t>
                      </a:r>
                    </a:p>
                    <a:p>
                      <a:pPr marL="0" lvl="0" indent="0" algn="l">
                        <a:lnSpc>
                          <a:spcPct val="100000"/>
                        </a:lnSpc>
                        <a:buNone/>
                      </a:pPr>
                      <a:r>
                        <a:rPr lang="ro-RO" sz="2000" b="0" kern="1200" noProof="0" dirty="0">
                          <a:solidFill>
                            <a:srgbClr val="203864"/>
                          </a:solidFill>
                          <a:latin typeface="Calibri"/>
                          <a:ea typeface="Calibri"/>
                          <a:cs typeface="Times New Roman"/>
                        </a:rPr>
                        <a:t>       </a:t>
                      </a:r>
                      <a:r>
                        <a:rPr lang="ro-RO" sz="2000" b="0" kern="1200" noProof="1">
                          <a:solidFill>
                            <a:srgbClr val="203864"/>
                          </a:solidFill>
                          <a:latin typeface="Calibri"/>
                          <a:ea typeface="Calibri"/>
                          <a:cs typeface="Times New Roman"/>
                        </a:rPr>
                        <a:t>Politețea va fi păstrată. Aceasta include respectul obişnuit din partea audienţei, respectul Consiliului faţă de vorbitori şi al vorbitorului faţă de audienţă.</a:t>
                      </a:r>
                    </a:p>
                    <a:p>
                      <a:pPr marL="0" lvl="0" indent="0" algn="l">
                        <a:lnSpc>
                          <a:spcPct val="100000"/>
                        </a:lnSpc>
                        <a:buNone/>
                      </a:pPr>
                      <a:r>
                        <a:rPr lang="ro-RO" sz="2000" b="0" kern="1200" noProof="1">
                          <a:solidFill>
                            <a:srgbClr val="203864"/>
                          </a:solidFill>
                          <a:latin typeface="Calibri"/>
                          <a:ea typeface="Calibri"/>
                          <a:cs typeface="Times New Roman"/>
                        </a:rPr>
                        <a:t>        </a:t>
                      </a:r>
                      <a:r>
                        <a:rPr lang="ro-RO" sz="2000" b="0" kern="1200" noProof="1">
                          <a:solidFill>
                            <a:schemeClr val="accent2"/>
                          </a:solidFill>
                          <a:latin typeface="Calibri"/>
                          <a:ea typeface="Calibri"/>
                          <a:cs typeface="Times New Roman"/>
                        </a:rPr>
                        <a:t>Audierea publică va dura </a:t>
                      </a:r>
                      <a:r>
                        <a:rPr lang="en-US" sz="2000" b="0" kern="1200" noProof="1">
                          <a:solidFill>
                            <a:schemeClr val="accent2"/>
                          </a:solidFill>
                          <a:latin typeface="Calibri"/>
                          <a:ea typeface="Calibri"/>
                          <a:cs typeface="Times New Roman"/>
                        </a:rPr>
                        <a:t>nu </a:t>
                      </a:r>
                      <a:r>
                        <a:rPr lang="ro-RO" sz="2000" b="0" kern="1200" noProof="1">
                          <a:solidFill>
                            <a:schemeClr val="accent2"/>
                          </a:solidFill>
                          <a:latin typeface="Calibri"/>
                          <a:ea typeface="Calibri"/>
                          <a:cs typeface="Times New Roman"/>
                        </a:rPr>
                        <a:t>mai mult de 3 ore, la necesitate se vor declara pauze.</a:t>
                      </a:r>
                    </a:p>
                    <a:p>
                      <a:pPr marL="0" lvl="0" indent="0" algn="l">
                        <a:lnSpc>
                          <a:spcPct val="100000"/>
                        </a:lnSpc>
                        <a:buNone/>
                      </a:pPr>
                      <a:r>
                        <a:rPr lang="ro-RO" sz="2000" b="0" kern="1200" noProof="1">
                          <a:solidFill>
                            <a:srgbClr val="203864"/>
                          </a:solidFill>
                          <a:latin typeface="Calibri"/>
                          <a:ea typeface="Calibri"/>
                          <a:cs typeface="Times New Roman"/>
                        </a:rPr>
                        <a:t>       Preşedintele poate declara întrunirea închisă în cazul când:</a:t>
                      </a:r>
                    </a:p>
                    <a:p>
                      <a:pPr marL="0" lvl="0" indent="0" algn="l">
                        <a:lnSpc>
                          <a:spcPct val="100000"/>
                        </a:lnSpc>
                        <a:buNone/>
                      </a:pPr>
                      <a:r>
                        <a:rPr lang="ro-RO" sz="2000" b="0" kern="1200" noProof="1">
                          <a:solidFill>
                            <a:srgbClr val="203864"/>
                          </a:solidFill>
                          <a:latin typeface="Calibri"/>
                          <a:ea typeface="Calibri"/>
                          <a:cs typeface="Times New Roman"/>
                        </a:rPr>
                        <a:t>           - toţi vorbi</a:t>
                      </a:r>
                      <a:r>
                        <a:rPr lang="ro-RO" sz="2000" b="0" kern="1200" noProof="0" dirty="0" err="1">
                          <a:solidFill>
                            <a:srgbClr val="203864"/>
                          </a:solidFill>
                          <a:latin typeface="Calibri"/>
                          <a:ea typeface="Calibri"/>
                          <a:cs typeface="Times New Roman"/>
                        </a:rPr>
                        <a:t>torii</a:t>
                      </a:r>
                      <a:r>
                        <a:rPr lang="ro-RO" sz="2000" b="0" kern="1200" noProof="0" dirty="0">
                          <a:solidFill>
                            <a:srgbClr val="203864"/>
                          </a:solidFill>
                          <a:latin typeface="Calibri"/>
                          <a:ea typeface="Calibri"/>
                          <a:cs typeface="Times New Roman"/>
                        </a:rPr>
                        <a:t> au luat cuvântul;</a:t>
                      </a:r>
                    </a:p>
                    <a:p>
                      <a:pPr marL="0" lvl="0" indent="0" algn="l">
                        <a:lnSpc>
                          <a:spcPct val="100000"/>
                        </a:lnSpc>
                        <a:buNone/>
                      </a:pPr>
                      <a:r>
                        <a:rPr lang="ro-RO" sz="2000" b="0" kern="1200" noProof="0" dirty="0">
                          <a:solidFill>
                            <a:srgbClr val="203864"/>
                          </a:solidFill>
                          <a:latin typeface="Calibri"/>
                          <a:ea typeface="Calibri"/>
                          <a:cs typeface="Times New Roman"/>
                        </a:rPr>
                        <a:t>           - a expirat timpul alocat audierii.               </a:t>
                      </a:r>
                    </a:p>
                    <a:p>
                      <a:pPr marL="0" lvl="0" indent="0" algn="l">
                        <a:lnSpc>
                          <a:spcPct val="100000"/>
                        </a:lnSpc>
                        <a:buNone/>
                      </a:pPr>
                      <a:r>
                        <a:rPr lang="ro-RO" sz="2000" b="0" kern="1200" noProof="0" dirty="0">
                          <a:solidFill>
                            <a:srgbClr val="203864"/>
                          </a:solidFill>
                          <a:latin typeface="Calibri"/>
                          <a:ea typeface="Calibri"/>
                          <a:cs typeface="Times New Roman"/>
                        </a:rPr>
                        <a:t>Aplauzele nu sunt acceptate</a:t>
                      </a:r>
                    </a:p>
                    <a:p>
                      <a:pPr lvl="0" algn="r">
                        <a:lnSpc>
                          <a:spcPct val="100000"/>
                        </a:lnSpc>
                        <a:spcBef>
                          <a:spcPts val="0"/>
                        </a:spcBef>
                        <a:spcAft>
                          <a:spcPts val="0"/>
                        </a:spcAft>
                        <a:buNone/>
                      </a:pPr>
                      <a:endParaRPr lang="ro" sz="2300" b="1" i="1" u="none" strike="noStrike" kern="1200" noProof="0" dirty="0">
                        <a:solidFill>
                          <a:srgbClr val="203864"/>
                        </a:solidFill>
                      </a:endParaRPr>
                    </a:p>
                    <a:p>
                      <a:pPr lvl="0" algn="r">
                        <a:lnSpc>
                          <a:spcPct val="100000"/>
                        </a:lnSpc>
                        <a:spcBef>
                          <a:spcPts val="0"/>
                        </a:spcBef>
                        <a:spcAft>
                          <a:spcPts val="0"/>
                        </a:spcAft>
                        <a:buNone/>
                      </a:pPr>
                      <a:r>
                        <a:rPr lang="ro" sz="2300" b="1" i="1" u="none" strike="noStrike" kern="1200" noProof="0" dirty="0">
                          <a:solidFill>
                            <a:srgbClr val="203864"/>
                          </a:solidFill>
                        </a:rPr>
                        <a:t>Comitetul organizatoric</a:t>
                      </a:r>
                      <a:endParaRPr lang="en-US" dirty="0"/>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38167820"/>
                  </a:ext>
                </a:extLst>
              </a:tr>
            </a:tbl>
          </a:graphicData>
        </a:graphic>
      </p:graphicFrame>
    </p:spTree>
    <p:extLst>
      <p:ext uri="{BB962C8B-B14F-4D97-AF65-F5344CB8AC3E}">
        <p14:creationId xmlns:p14="http://schemas.microsoft.com/office/powerpoint/2010/main" val="3400093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21D1E-85A4-4443-B81C-7715B15E8EAF}"/>
              </a:ext>
            </a:extLst>
          </p:cNvPr>
          <p:cNvSpPr>
            <a:spLocks noGrp="1"/>
          </p:cNvSpPr>
          <p:nvPr>
            <p:ph type="ctrTitle"/>
          </p:nvPr>
        </p:nvSpPr>
        <p:spPr>
          <a:xfrm>
            <a:off x="209551" y="1115580"/>
            <a:ext cx="11864914" cy="3112398"/>
          </a:xfrm>
          <a:solidFill>
            <a:schemeClr val="accent1">
              <a:lumMod val="50000"/>
            </a:schemeClr>
          </a:solidFill>
        </p:spPr>
        <p:txBody>
          <a:bodyPr>
            <a:normAutofit/>
          </a:bodyPr>
          <a:lstStyle/>
          <a:p>
            <a:r>
              <a:rPr lang="ro-RO" sz="9600">
                <a:solidFill>
                  <a:schemeClr val="bg1"/>
                </a:solidFill>
                <a:latin typeface="Arial Black" panose="020B0A04020102020204" pitchFamily="34" charset="0"/>
              </a:rPr>
              <a:t>BUGETUL</a:t>
            </a:r>
            <a:br>
              <a:rPr lang="ro-RO" sz="9600">
                <a:solidFill>
                  <a:schemeClr val="bg1"/>
                </a:solidFill>
                <a:latin typeface="Arial Black" panose="020B0A04020102020204" pitchFamily="34" charset="0"/>
              </a:rPr>
            </a:br>
            <a:r>
              <a:rPr lang="ro-RO" sz="9600">
                <a:solidFill>
                  <a:schemeClr val="bg1"/>
                </a:solidFill>
                <a:latin typeface="Arial Black" panose="020B0A04020102020204" pitchFamily="34" charset="0"/>
              </a:rPr>
              <a:t>20</a:t>
            </a:r>
            <a:r>
              <a:rPr lang="en-US" sz="9600">
                <a:solidFill>
                  <a:schemeClr val="bg1"/>
                </a:solidFill>
                <a:latin typeface="Arial Black" panose="020B0A04020102020204" pitchFamily="34" charset="0"/>
              </a:rPr>
              <a:t>24</a:t>
            </a:r>
          </a:p>
        </p:txBody>
      </p:sp>
      <p:sp>
        <p:nvSpPr>
          <p:cNvPr id="3" name="Subtitle 2">
            <a:extLst>
              <a:ext uri="{FF2B5EF4-FFF2-40B4-BE49-F238E27FC236}">
                <a16:creationId xmlns:a16="http://schemas.microsoft.com/office/drawing/2014/main" id="{CDB29EB2-A4F2-49AA-B276-0E988D746128}"/>
              </a:ext>
            </a:extLst>
          </p:cNvPr>
          <p:cNvSpPr>
            <a:spLocks noGrp="1"/>
          </p:cNvSpPr>
          <p:nvPr>
            <p:ph type="subTitle" idx="1"/>
          </p:nvPr>
        </p:nvSpPr>
        <p:spPr>
          <a:xfrm>
            <a:off x="163541" y="4463052"/>
            <a:ext cx="11864915" cy="951674"/>
          </a:xfrm>
        </p:spPr>
        <p:txBody>
          <a:bodyPr>
            <a:normAutofit/>
          </a:bodyPr>
          <a:lstStyle/>
          <a:p>
            <a:r>
              <a:rPr lang="ro-RO" sz="5400">
                <a:solidFill>
                  <a:schemeClr val="accent2"/>
                </a:solidFill>
              </a:rPr>
              <a:t>Proiect</a:t>
            </a:r>
            <a:endParaRPr lang="en-US" sz="5400">
              <a:solidFill>
                <a:schemeClr val="accent2"/>
              </a:solidFill>
            </a:endParaRPr>
          </a:p>
        </p:txBody>
      </p:sp>
      <p:pic>
        <p:nvPicPr>
          <p:cNvPr id="5" name="Picture 4">
            <a:extLst>
              <a:ext uri="{FF2B5EF4-FFF2-40B4-BE49-F238E27FC236}">
                <a16:creationId xmlns:a16="http://schemas.microsoft.com/office/drawing/2014/main" id="{A2280953-C682-4CBF-A4C3-D9C98897772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09550" y="6096000"/>
            <a:ext cx="1577439" cy="472178"/>
          </a:xfrm>
          <a:prstGeom prst="rect">
            <a:avLst/>
          </a:prstGeom>
        </p:spPr>
      </p:pic>
      <p:pic>
        <p:nvPicPr>
          <p:cNvPr id="7" name="Picture 6">
            <a:extLst>
              <a:ext uri="{FF2B5EF4-FFF2-40B4-BE49-F238E27FC236}">
                <a16:creationId xmlns:a16="http://schemas.microsoft.com/office/drawing/2014/main" id="{39390B23-9880-488C-97B5-7F19DBECB260}"/>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786989" y="6032051"/>
            <a:ext cx="1200150" cy="600075"/>
          </a:xfrm>
          <a:prstGeom prst="rect">
            <a:avLst/>
          </a:prstGeom>
        </p:spPr>
      </p:pic>
      <p:sp>
        <p:nvSpPr>
          <p:cNvPr id="8" name="TextBox 7">
            <a:extLst>
              <a:ext uri="{FF2B5EF4-FFF2-40B4-BE49-F238E27FC236}">
                <a16:creationId xmlns:a16="http://schemas.microsoft.com/office/drawing/2014/main" id="{2C2A35C3-B064-4794-9D68-EEB501F66D47}"/>
              </a:ext>
            </a:extLst>
          </p:cNvPr>
          <p:cNvSpPr txBox="1"/>
          <p:nvPr/>
        </p:nvSpPr>
        <p:spPr>
          <a:xfrm>
            <a:off x="186446" y="5321772"/>
            <a:ext cx="3201086" cy="646331"/>
          </a:xfrm>
          <a:prstGeom prst="rect">
            <a:avLst/>
          </a:prstGeom>
          <a:noFill/>
        </p:spPr>
        <p:txBody>
          <a:bodyPr wrap="square" rtlCol="0">
            <a:spAutoFit/>
          </a:bodyPr>
          <a:lstStyle/>
          <a:p>
            <a:r>
              <a:rPr lang="ro-RO"/>
              <a:t>Eveniment organizat cu suportul Programului Comunitatea Mea</a:t>
            </a:r>
            <a:endParaRPr lang="en-US"/>
          </a:p>
        </p:txBody>
      </p:sp>
      <p:sp>
        <p:nvSpPr>
          <p:cNvPr id="4" name="TextBox 3">
            <a:extLst>
              <a:ext uri="{FF2B5EF4-FFF2-40B4-BE49-F238E27FC236}">
                <a16:creationId xmlns:a16="http://schemas.microsoft.com/office/drawing/2014/main" id="{78FAAC6E-1783-4DFE-A781-0B729B27CEDD}"/>
              </a:ext>
            </a:extLst>
          </p:cNvPr>
          <p:cNvSpPr txBox="1"/>
          <p:nvPr/>
        </p:nvSpPr>
        <p:spPr>
          <a:xfrm>
            <a:off x="163541" y="172620"/>
            <a:ext cx="11864915" cy="707886"/>
          </a:xfrm>
          <a:prstGeom prst="rect">
            <a:avLst/>
          </a:prstGeom>
          <a:noFill/>
        </p:spPr>
        <p:txBody>
          <a:bodyPr wrap="square" rtlCol="0">
            <a:spAutoFit/>
          </a:bodyPr>
          <a:lstStyle/>
          <a:p>
            <a:pPr algn="ctr"/>
            <a:r>
              <a:rPr lang="ro-RO" sz="4000" b="1" dirty="0">
                <a:solidFill>
                  <a:schemeClr val="accent1">
                    <a:lumMod val="50000"/>
                  </a:schemeClr>
                </a:solidFill>
              </a:rPr>
              <a:t>Primăria</a:t>
            </a:r>
            <a:r>
              <a:rPr lang="en-US" sz="4000" b="1" dirty="0">
                <a:solidFill>
                  <a:schemeClr val="accent1">
                    <a:lumMod val="50000"/>
                  </a:schemeClr>
                </a:solidFill>
              </a:rPr>
              <a:t> </a:t>
            </a:r>
            <a:r>
              <a:rPr lang="ro-MD" sz="4000" b="1" dirty="0" smtClean="0">
                <a:solidFill>
                  <a:schemeClr val="accent1">
                    <a:lumMod val="50000"/>
                  </a:schemeClr>
                </a:solidFill>
              </a:rPr>
              <a:t>s.Colonița</a:t>
            </a:r>
            <a:endParaRPr lang="en-US" sz="4000" b="1" dirty="0">
              <a:solidFill>
                <a:schemeClr val="accent1">
                  <a:lumMod val="50000"/>
                </a:schemeClr>
              </a:solidFill>
            </a:endParaRPr>
          </a:p>
        </p:txBody>
      </p:sp>
    </p:spTree>
    <p:extLst>
      <p:ext uri="{BB962C8B-B14F-4D97-AF65-F5344CB8AC3E}">
        <p14:creationId xmlns:p14="http://schemas.microsoft.com/office/powerpoint/2010/main" val="2524600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849C58E-0563-4B06-9455-6BDCAB9202B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09550" y="6096000"/>
            <a:ext cx="1577439" cy="472178"/>
          </a:xfrm>
          <a:prstGeom prst="rect">
            <a:avLst/>
          </a:prstGeom>
        </p:spPr>
      </p:pic>
      <p:pic>
        <p:nvPicPr>
          <p:cNvPr id="6" name="Picture 5">
            <a:extLst>
              <a:ext uri="{FF2B5EF4-FFF2-40B4-BE49-F238E27FC236}">
                <a16:creationId xmlns:a16="http://schemas.microsoft.com/office/drawing/2014/main" id="{D05C4A81-6A7E-4B7D-AFCA-50C08C75F1DA}"/>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786989" y="6032051"/>
            <a:ext cx="1200150" cy="600075"/>
          </a:xfrm>
          <a:prstGeom prst="rect">
            <a:avLst/>
          </a:prstGeom>
        </p:spPr>
      </p:pic>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Bugetul 202</a:t>
            </a:r>
            <a:r>
              <a:rPr lang="en-US">
                <a:solidFill>
                  <a:schemeClr val="bg1"/>
                </a:solidFill>
                <a:latin typeface="Arial Black" panose="020B0A04020102020204" pitchFamily="34" charset="0"/>
              </a:rPr>
              <a:t>4</a:t>
            </a:r>
          </a:p>
        </p:txBody>
      </p:sp>
      <p:sp>
        <p:nvSpPr>
          <p:cNvPr id="10" name="TextBox 9">
            <a:extLst>
              <a:ext uri="{FF2B5EF4-FFF2-40B4-BE49-F238E27FC236}">
                <a16:creationId xmlns:a16="http://schemas.microsoft.com/office/drawing/2014/main" id="{2957FDB9-2CD0-427A-AA92-2FD2E4A83429}"/>
              </a:ext>
            </a:extLst>
          </p:cNvPr>
          <p:cNvSpPr txBox="1"/>
          <p:nvPr/>
        </p:nvSpPr>
        <p:spPr>
          <a:xfrm>
            <a:off x="2930605" y="1571290"/>
            <a:ext cx="6400800" cy="1015663"/>
          </a:xfrm>
          <a:prstGeom prst="rect">
            <a:avLst/>
          </a:prstGeom>
          <a:noFill/>
        </p:spPr>
        <p:txBody>
          <a:bodyPr wrap="square">
            <a:spAutoFit/>
          </a:bodyPr>
          <a:lstStyle/>
          <a:p>
            <a:pPr algn="ctr"/>
            <a:r>
              <a:rPr lang="ro-MD" sz="6000" dirty="0" smtClean="0">
                <a:solidFill>
                  <a:schemeClr val="accent1">
                    <a:lumMod val="50000"/>
                  </a:schemeClr>
                </a:solidFill>
                <a:latin typeface="Arial Black" panose="020B0A04020102020204" pitchFamily="34" charset="0"/>
              </a:rPr>
              <a:t>20 877 600</a:t>
            </a:r>
            <a:r>
              <a:rPr lang="ro-RO" sz="6000" dirty="0" smtClean="0">
                <a:solidFill>
                  <a:schemeClr val="accent1">
                    <a:lumMod val="50000"/>
                  </a:schemeClr>
                </a:solidFill>
                <a:latin typeface="Arial Black" panose="020B0A04020102020204" pitchFamily="34" charset="0"/>
              </a:rPr>
              <a:t> </a:t>
            </a:r>
            <a:r>
              <a:rPr lang="ro-RO" sz="6000" dirty="0">
                <a:solidFill>
                  <a:schemeClr val="accent1">
                    <a:lumMod val="50000"/>
                  </a:schemeClr>
                </a:solidFill>
                <a:latin typeface="Arial Black" panose="020B0A04020102020204" pitchFamily="34" charset="0"/>
              </a:rPr>
              <a:t>lei</a:t>
            </a:r>
            <a:endParaRPr lang="en-US" sz="6000" dirty="0">
              <a:solidFill>
                <a:schemeClr val="accent1">
                  <a:lumMod val="50000"/>
                </a:schemeClr>
              </a:solidFill>
              <a:latin typeface="Arial Black" panose="020B0A04020102020204" pitchFamily="34" charset="0"/>
            </a:endParaRPr>
          </a:p>
        </p:txBody>
      </p:sp>
      <p:cxnSp>
        <p:nvCxnSpPr>
          <p:cNvPr id="11" name="Straight Connector 10">
            <a:extLst>
              <a:ext uri="{FF2B5EF4-FFF2-40B4-BE49-F238E27FC236}">
                <a16:creationId xmlns:a16="http://schemas.microsoft.com/office/drawing/2014/main" id="{1C4FCE7C-2040-48B2-B63D-95942C41B628}"/>
              </a:ext>
            </a:extLst>
          </p:cNvPr>
          <p:cNvCxnSpPr>
            <a:cxnSpLocks/>
          </p:cNvCxnSpPr>
          <p:nvPr/>
        </p:nvCxnSpPr>
        <p:spPr>
          <a:xfrm>
            <a:off x="2379921" y="3013061"/>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1440C31-C0D7-4E51-B053-E1A6175A4063}"/>
              </a:ext>
            </a:extLst>
          </p:cNvPr>
          <p:cNvCxnSpPr>
            <a:cxnSpLocks/>
          </p:cNvCxnSpPr>
          <p:nvPr/>
        </p:nvCxnSpPr>
        <p:spPr>
          <a:xfrm>
            <a:off x="9691967" y="2969004"/>
            <a:ext cx="0" cy="804656"/>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3159A8E-4642-4211-BE81-E98D7B24820B}"/>
              </a:ext>
            </a:extLst>
          </p:cNvPr>
          <p:cNvCxnSpPr>
            <a:cxnSpLocks/>
          </p:cNvCxnSpPr>
          <p:nvPr/>
        </p:nvCxnSpPr>
        <p:spPr>
          <a:xfrm flipV="1">
            <a:off x="2365479" y="2969004"/>
            <a:ext cx="7326487" cy="44058"/>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D682AC05-45B6-436E-BAA5-6EC4980AAE9E}"/>
              </a:ext>
            </a:extLst>
          </p:cNvPr>
          <p:cNvSpPr txBox="1"/>
          <p:nvPr/>
        </p:nvSpPr>
        <p:spPr>
          <a:xfrm>
            <a:off x="-26417" y="3817717"/>
            <a:ext cx="4826962" cy="1200329"/>
          </a:xfrm>
          <a:prstGeom prst="rect">
            <a:avLst/>
          </a:prstGeom>
          <a:noFill/>
        </p:spPr>
        <p:txBody>
          <a:bodyPr wrap="none" rtlCol="0">
            <a:spAutoFit/>
          </a:bodyPr>
          <a:lstStyle/>
          <a:p>
            <a:pPr algn="ctr"/>
            <a:r>
              <a:rPr lang="ro-RO" sz="3600" b="1" dirty="0">
                <a:solidFill>
                  <a:schemeClr val="accent1">
                    <a:lumMod val="50000"/>
                  </a:schemeClr>
                </a:solidFill>
                <a:latin typeface="Arial Black" panose="020B0A04020102020204" pitchFamily="34" charset="0"/>
              </a:rPr>
              <a:t>Venituri</a:t>
            </a:r>
          </a:p>
          <a:p>
            <a:pPr algn="ctr"/>
            <a:r>
              <a:rPr lang="ro-RO" sz="3600" b="1" dirty="0">
                <a:solidFill>
                  <a:schemeClr val="accent1">
                    <a:lumMod val="50000"/>
                  </a:schemeClr>
                </a:solidFill>
                <a:latin typeface="Arial Black" panose="020B0A04020102020204" pitchFamily="34" charset="0"/>
              </a:rPr>
              <a:t>(de unde vin banii)</a:t>
            </a:r>
            <a:endParaRPr lang="en-US" sz="3600" b="1" dirty="0">
              <a:solidFill>
                <a:schemeClr val="accent1">
                  <a:lumMod val="50000"/>
                </a:schemeClr>
              </a:solidFill>
              <a:latin typeface="Arial Black" panose="020B0A04020102020204" pitchFamily="34" charset="0"/>
            </a:endParaRPr>
          </a:p>
        </p:txBody>
      </p:sp>
      <p:sp>
        <p:nvSpPr>
          <p:cNvPr id="23" name="TextBox 22">
            <a:extLst>
              <a:ext uri="{FF2B5EF4-FFF2-40B4-BE49-F238E27FC236}">
                <a16:creationId xmlns:a16="http://schemas.microsoft.com/office/drawing/2014/main" id="{C6ADB4F8-6F31-44F6-AF97-C4ECC6D2D03F}"/>
              </a:ext>
            </a:extLst>
          </p:cNvPr>
          <p:cNvSpPr txBox="1"/>
          <p:nvPr/>
        </p:nvSpPr>
        <p:spPr>
          <a:xfrm>
            <a:off x="6964680" y="3873165"/>
            <a:ext cx="5436562" cy="1200329"/>
          </a:xfrm>
          <a:prstGeom prst="rect">
            <a:avLst/>
          </a:prstGeom>
          <a:noFill/>
        </p:spPr>
        <p:txBody>
          <a:bodyPr wrap="square" rtlCol="0">
            <a:spAutoFit/>
          </a:bodyPr>
          <a:lstStyle/>
          <a:p>
            <a:pPr algn="ctr"/>
            <a:r>
              <a:rPr lang="ro-RO" sz="3600" b="1">
                <a:solidFill>
                  <a:schemeClr val="accent1">
                    <a:lumMod val="50000"/>
                  </a:schemeClr>
                </a:solidFill>
                <a:latin typeface="Arial Black" panose="020B0A04020102020204" pitchFamily="34" charset="0"/>
              </a:rPr>
              <a:t>Cheltuieli</a:t>
            </a:r>
          </a:p>
          <a:p>
            <a:pPr algn="ctr"/>
            <a:r>
              <a:rPr lang="ro-RO" sz="3600" b="1">
                <a:solidFill>
                  <a:schemeClr val="accent1">
                    <a:lumMod val="50000"/>
                  </a:schemeClr>
                </a:solidFill>
                <a:latin typeface="Arial Black" panose="020B0A04020102020204" pitchFamily="34" charset="0"/>
              </a:rPr>
              <a:t>(unde se duc banii)</a:t>
            </a:r>
            <a:endParaRPr lang="en-US" sz="3600" b="1">
              <a:solidFill>
                <a:schemeClr val="accent1">
                  <a:lumMod val="50000"/>
                </a:schemeClr>
              </a:solidFill>
              <a:latin typeface="Arial Black" panose="020B0A04020102020204" pitchFamily="34" charset="0"/>
            </a:endParaRPr>
          </a:p>
        </p:txBody>
      </p:sp>
      <p:cxnSp>
        <p:nvCxnSpPr>
          <p:cNvPr id="33" name="Straight Connector 32">
            <a:extLst>
              <a:ext uri="{FF2B5EF4-FFF2-40B4-BE49-F238E27FC236}">
                <a16:creationId xmlns:a16="http://schemas.microsoft.com/office/drawing/2014/main" id="{A7563B6E-13C0-465D-A27C-DB5BD8FFD183}"/>
              </a:ext>
            </a:extLst>
          </p:cNvPr>
          <p:cNvCxnSpPr>
            <a:cxnSpLocks/>
          </p:cNvCxnSpPr>
          <p:nvPr/>
        </p:nvCxnSpPr>
        <p:spPr>
          <a:xfrm>
            <a:off x="6122127" y="2557947"/>
            <a:ext cx="0" cy="434663"/>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6961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BC6B4D59-9A2D-4B71-9AAD-CACC62FBB58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09550" y="6096000"/>
            <a:ext cx="1577439" cy="472178"/>
          </a:xfrm>
          <a:prstGeom prst="rect">
            <a:avLst/>
          </a:prstGeom>
        </p:spPr>
      </p:pic>
      <p:pic>
        <p:nvPicPr>
          <p:cNvPr id="16" name="Picture 15">
            <a:extLst>
              <a:ext uri="{FF2B5EF4-FFF2-40B4-BE49-F238E27FC236}">
                <a16:creationId xmlns:a16="http://schemas.microsoft.com/office/drawing/2014/main" id="{8F3E1186-01F9-4D5B-AEB2-E53860A44733}"/>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786989" y="6032051"/>
            <a:ext cx="1200150" cy="600075"/>
          </a:xfrm>
          <a:prstGeom prst="rect">
            <a:avLst/>
          </a:prstGeom>
        </p:spPr>
      </p:pic>
      <p:sp>
        <p:nvSpPr>
          <p:cNvPr id="17" name="Rectangle 16">
            <a:extLst>
              <a:ext uri="{FF2B5EF4-FFF2-40B4-BE49-F238E27FC236}">
                <a16:creationId xmlns:a16="http://schemas.microsoft.com/office/drawing/2014/main" id="{C54E498C-FDB0-498B-9B7A-958ED7F27669}"/>
              </a:ext>
            </a:extLst>
          </p:cNvPr>
          <p:cNvSpPr/>
          <p:nvPr/>
        </p:nvSpPr>
        <p:spPr>
          <a:xfrm>
            <a:off x="0" y="1"/>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itle 1">
            <a:extLst>
              <a:ext uri="{FF2B5EF4-FFF2-40B4-BE49-F238E27FC236}">
                <a16:creationId xmlns:a16="http://schemas.microsoft.com/office/drawing/2014/main" id="{1B3DB754-843E-4EEF-91D5-504E0075861E}"/>
              </a:ext>
            </a:extLst>
          </p:cNvPr>
          <p:cNvSpPr>
            <a:spLocks noGrp="1"/>
          </p:cNvSpPr>
          <p:nvPr>
            <p:ph type="title"/>
          </p:nvPr>
        </p:nvSpPr>
        <p:spPr>
          <a:xfrm>
            <a:off x="153327" y="231721"/>
            <a:ext cx="11885345" cy="736847"/>
          </a:xfrm>
        </p:spPr>
        <p:txBody>
          <a:bodyPr anchor="t">
            <a:normAutofit/>
          </a:bodyPr>
          <a:lstStyle/>
          <a:p>
            <a:pPr algn="ctr"/>
            <a:r>
              <a:rPr lang="ro-RO">
                <a:solidFill>
                  <a:schemeClr val="bg1"/>
                </a:solidFill>
                <a:latin typeface="Arial Black"/>
              </a:rPr>
              <a:t>Analiza comparativă a </a:t>
            </a:r>
            <a:r>
              <a:rPr lang="en-US" err="1">
                <a:solidFill>
                  <a:schemeClr val="bg1"/>
                </a:solidFill>
                <a:latin typeface="Arial Black"/>
              </a:rPr>
              <a:t>bugetului</a:t>
            </a:r>
            <a:endParaRPr lang="en-US">
              <a:solidFill>
                <a:schemeClr val="bg1"/>
              </a:solidFill>
              <a:latin typeface="Arial Black" panose="020B0A04020102020204" pitchFamily="34" charset="0"/>
            </a:endParaRPr>
          </a:p>
        </p:txBody>
      </p:sp>
      <p:graphicFrame>
        <p:nvGraphicFramePr>
          <p:cNvPr id="5" name="Table 7">
            <a:extLst>
              <a:ext uri="{FF2B5EF4-FFF2-40B4-BE49-F238E27FC236}">
                <a16:creationId xmlns:a16="http://schemas.microsoft.com/office/drawing/2014/main" id="{E7414143-70F4-46A3-B84B-2CD32A44D369}"/>
              </a:ext>
            </a:extLst>
          </p:cNvPr>
          <p:cNvGraphicFramePr>
            <a:graphicFrameLocks noGrp="1"/>
          </p:cNvGraphicFramePr>
          <p:nvPr>
            <p:extLst>
              <p:ext uri="{D42A27DB-BD31-4B8C-83A1-F6EECF244321}">
                <p14:modId xmlns:p14="http://schemas.microsoft.com/office/powerpoint/2010/main" val="336803390"/>
              </p:ext>
            </p:extLst>
          </p:nvPr>
        </p:nvGraphicFramePr>
        <p:xfrm>
          <a:off x="608551" y="1973429"/>
          <a:ext cx="11269221" cy="3126472"/>
        </p:xfrm>
        <a:graphic>
          <a:graphicData uri="http://schemas.openxmlformats.org/drawingml/2006/table">
            <a:tbl>
              <a:tblPr firstRow="1" bandRow="1">
                <a:tableStyleId>{5C22544A-7EE6-4342-B048-85BDC9FD1C3A}</a:tableStyleId>
              </a:tblPr>
              <a:tblGrid>
                <a:gridCol w="3756407">
                  <a:extLst>
                    <a:ext uri="{9D8B030D-6E8A-4147-A177-3AD203B41FA5}">
                      <a16:colId xmlns:a16="http://schemas.microsoft.com/office/drawing/2014/main" val="4004519581"/>
                    </a:ext>
                  </a:extLst>
                </a:gridCol>
                <a:gridCol w="3756407">
                  <a:extLst>
                    <a:ext uri="{9D8B030D-6E8A-4147-A177-3AD203B41FA5}">
                      <a16:colId xmlns:a16="http://schemas.microsoft.com/office/drawing/2014/main" val="161622685"/>
                    </a:ext>
                  </a:extLst>
                </a:gridCol>
                <a:gridCol w="3756407">
                  <a:extLst>
                    <a:ext uri="{9D8B030D-6E8A-4147-A177-3AD203B41FA5}">
                      <a16:colId xmlns:a16="http://schemas.microsoft.com/office/drawing/2014/main" val="2483219283"/>
                    </a:ext>
                  </a:extLst>
                </a:gridCol>
              </a:tblGrid>
              <a:tr h="1563236">
                <a:tc>
                  <a:txBody>
                    <a:bodyPr/>
                    <a:lstStyle/>
                    <a:p>
                      <a:pPr algn="ctr"/>
                      <a:r>
                        <a:rPr lang="en-US" sz="4000" dirty="0">
                          <a:solidFill>
                            <a:schemeClr val="accent1">
                              <a:lumMod val="50000"/>
                            </a:schemeClr>
                          </a:solidFill>
                        </a:rPr>
                        <a:t>Anul 2022</a:t>
                      </a:r>
                    </a:p>
                  </a:txBody>
                  <a:tcPr anchor="ctr">
                    <a:lnL w="28575" cap="flat" cmpd="sng" algn="ctr">
                      <a:solidFill>
                        <a:schemeClr val="accent1">
                          <a:lumMod val="60000"/>
                          <a:lumOff val="40000"/>
                        </a:schemeClr>
                      </a:solidFill>
                      <a:prstDash val="solid"/>
                      <a:round/>
                      <a:headEnd type="none" w="med" len="med"/>
                      <a:tailEnd type="none" w="med" len="med"/>
                    </a:lnL>
                    <a:lnR w="28575" cap="flat" cmpd="sng" algn="ctr">
                      <a:solidFill>
                        <a:schemeClr val="accent1">
                          <a:lumMod val="60000"/>
                          <a:lumOff val="40000"/>
                        </a:schemeClr>
                      </a:solidFill>
                      <a:prstDash val="solid"/>
                      <a:round/>
                      <a:headEnd type="none" w="med" len="med"/>
                      <a:tailEnd type="none" w="med" len="med"/>
                    </a:lnR>
                    <a:lnT w="28575" cap="flat" cmpd="sng" algn="ctr">
                      <a:solidFill>
                        <a:schemeClr val="accent1">
                          <a:lumMod val="60000"/>
                          <a:lumOff val="40000"/>
                        </a:schemeClr>
                      </a:solidFill>
                      <a:prstDash val="solid"/>
                      <a:round/>
                      <a:headEnd type="none" w="med" len="med"/>
                      <a:tailEnd type="none" w="med" len="med"/>
                    </a:lnT>
                    <a:lnB w="28575" cap="flat" cmpd="sng" algn="ctr">
                      <a:solidFill>
                        <a:schemeClr val="accent1">
                          <a:lumMod val="60000"/>
                          <a:lumOff val="40000"/>
                        </a:schemeClr>
                      </a:solidFill>
                      <a:prstDash val="solid"/>
                      <a:round/>
                      <a:headEnd type="none" w="med" len="med"/>
                      <a:tailEnd type="none" w="med" len="med"/>
                    </a:lnB>
                    <a:noFill/>
                  </a:tcPr>
                </a:tc>
                <a:tc>
                  <a:txBody>
                    <a:bodyPr/>
                    <a:lstStyle/>
                    <a:p>
                      <a:pPr algn="ctr"/>
                      <a:r>
                        <a:rPr lang="en-US" sz="4000" dirty="0">
                          <a:solidFill>
                            <a:schemeClr val="accent1">
                              <a:lumMod val="50000"/>
                            </a:schemeClr>
                          </a:solidFill>
                        </a:rPr>
                        <a:t>Anul 2023</a:t>
                      </a:r>
                    </a:p>
                  </a:txBody>
                  <a:tcPr anchor="ctr">
                    <a:lnL w="28575" cap="flat" cmpd="sng" algn="ctr">
                      <a:solidFill>
                        <a:schemeClr val="accent1">
                          <a:lumMod val="60000"/>
                          <a:lumOff val="40000"/>
                        </a:schemeClr>
                      </a:solidFill>
                      <a:prstDash val="solid"/>
                      <a:round/>
                      <a:headEnd type="none" w="med" len="med"/>
                      <a:tailEnd type="none" w="med" len="med"/>
                    </a:lnL>
                    <a:lnR w="28575" cap="flat" cmpd="sng" algn="ctr">
                      <a:solidFill>
                        <a:schemeClr val="accent1">
                          <a:lumMod val="60000"/>
                          <a:lumOff val="40000"/>
                        </a:schemeClr>
                      </a:solidFill>
                      <a:prstDash val="solid"/>
                      <a:round/>
                      <a:headEnd type="none" w="med" len="med"/>
                      <a:tailEnd type="none" w="med" len="med"/>
                    </a:lnR>
                    <a:lnT w="28575" cap="flat" cmpd="sng" algn="ctr">
                      <a:solidFill>
                        <a:schemeClr val="accent1">
                          <a:lumMod val="60000"/>
                          <a:lumOff val="40000"/>
                        </a:schemeClr>
                      </a:solidFill>
                      <a:prstDash val="solid"/>
                      <a:round/>
                      <a:headEnd type="none" w="med" len="med"/>
                      <a:tailEnd type="none" w="med" len="med"/>
                    </a:lnT>
                    <a:lnB w="28575" cap="flat" cmpd="sng" algn="ctr">
                      <a:solidFill>
                        <a:schemeClr val="accent1">
                          <a:lumMod val="60000"/>
                          <a:lumOff val="40000"/>
                        </a:schemeClr>
                      </a:solidFill>
                      <a:prstDash val="solid"/>
                      <a:round/>
                      <a:headEnd type="none" w="med" len="med"/>
                      <a:tailEnd type="none" w="med" len="med"/>
                    </a:lnB>
                    <a:noFill/>
                  </a:tcPr>
                </a:tc>
                <a:tc>
                  <a:txBody>
                    <a:bodyPr/>
                    <a:lstStyle/>
                    <a:p>
                      <a:pPr algn="ctr"/>
                      <a:r>
                        <a:rPr lang="en-US" sz="4000" dirty="0">
                          <a:solidFill>
                            <a:schemeClr val="accent1">
                              <a:lumMod val="50000"/>
                            </a:schemeClr>
                          </a:solidFill>
                        </a:rPr>
                        <a:t>Anul 2024</a:t>
                      </a:r>
                    </a:p>
                  </a:txBody>
                  <a:tcPr anchor="ctr">
                    <a:lnL w="28575" cap="flat" cmpd="sng" algn="ctr">
                      <a:solidFill>
                        <a:schemeClr val="accent1">
                          <a:lumMod val="60000"/>
                          <a:lumOff val="40000"/>
                        </a:schemeClr>
                      </a:solidFill>
                      <a:prstDash val="solid"/>
                      <a:round/>
                      <a:headEnd type="none" w="med" len="med"/>
                      <a:tailEnd type="none" w="med" len="med"/>
                    </a:lnL>
                    <a:lnR w="28575" cap="flat" cmpd="sng" algn="ctr">
                      <a:solidFill>
                        <a:schemeClr val="accent1">
                          <a:lumMod val="60000"/>
                          <a:lumOff val="40000"/>
                        </a:schemeClr>
                      </a:solidFill>
                      <a:prstDash val="solid"/>
                      <a:round/>
                      <a:headEnd type="none" w="med" len="med"/>
                      <a:tailEnd type="none" w="med" len="med"/>
                    </a:lnR>
                    <a:lnT w="28575" cap="flat" cmpd="sng" algn="ctr">
                      <a:solidFill>
                        <a:schemeClr val="accent1">
                          <a:lumMod val="60000"/>
                          <a:lumOff val="40000"/>
                        </a:schemeClr>
                      </a:solidFill>
                      <a:prstDash val="solid"/>
                      <a:round/>
                      <a:headEnd type="none" w="med" len="med"/>
                      <a:tailEnd type="none" w="med" len="med"/>
                    </a:lnT>
                    <a:lnB w="28575" cap="flat" cmpd="sng" algn="ctr">
                      <a:solidFill>
                        <a:schemeClr val="accent1">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65911120"/>
                  </a:ext>
                </a:extLst>
              </a:tr>
              <a:tr h="1563236">
                <a:tc>
                  <a:txBody>
                    <a:bodyPr/>
                    <a:lstStyle/>
                    <a:p>
                      <a:pPr algn="ctr"/>
                      <a:r>
                        <a:rPr lang="ro-MD" sz="4000" dirty="0" smtClean="0">
                          <a:solidFill>
                            <a:schemeClr val="accent1">
                              <a:lumMod val="50000"/>
                            </a:schemeClr>
                          </a:solidFill>
                        </a:rPr>
                        <a:t>16 399 600 </a:t>
                      </a:r>
                      <a:r>
                        <a:rPr lang="en-US" sz="4000" dirty="0" smtClean="0">
                          <a:solidFill>
                            <a:schemeClr val="accent1">
                              <a:lumMod val="50000"/>
                            </a:schemeClr>
                          </a:solidFill>
                        </a:rPr>
                        <a:t>lei</a:t>
                      </a:r>
                      <a:endParaRPr lang="en-US" sz="4000" dirty="0">
                        <a:solidFill>
                          <a:schemeClr val="accent1">
                            <a:lumMod val="50000"/>
                          </a:schemeClr>
                        </a:solidFill>
                      </a:endParaRPr>
                    </a:p>
                  </a:txBody>
                  <a:tcPr anchor="ctr">
                    <a:lnL w="28575" cap="flat" cmpd="sng" algn="ctr">
                      <a:solidFill>
                        <a:schemeClr val="accent1">
                          <a:lumMod val="60000"/>
                          <a:lumOff val="40000"/>
                        </a:schemeClr>
                      </a:solidFill>
                      <a:prstDash val="solid"/>
                      <a:round/>
                      <a:headEnd type="none" w="med" len="med"/>
                      <a:tailEnd type="none" w="med" len="med"/>
                    </a:lnL>
                    <a:lnR w="28575" cap="flat" cmpd="sng" algn="ctr">
                      <a:solidFill>
                        <a:schemeClr val="accent1">
                          <a:lumMod val="60000"/>
                          <a:lumOff val="40000"/>
                        </a:schemeClr>
                      </a:solidFill>
                      <a:prstDash val="solid"/>
                      <a:round/>
                      <a:headEnd type="none" w="med" len="med"/>
                      <a:tailEnd type="none" w="med" len="med"/>
                    </a:lnR>
                    <a:lnT w="28575" cap="flat" cmpd="sng" algn="ctr">
                      <a:solidFill>
                        <a:schemeClr val="accent1">
                          <a:lumMod val="60000"/>
                          <a:lumOff val="40000"/>
                        </a:schemeClr>
                      </a:solidFill>
                      <a:prstDash val="solid"/>
                      <a:round/>
                      <a:headEnd type="none" w="med" len="med"/>
                      <a:tailEnd type="none" w="med" len="med"/>
                    </a:lnT>
                    <a:lnB w="28575" cap="flat" cmpd="sng" algn="ctr">
                      <a:solidFill>
                        <a:schemeClr val="accent1">
                          <a:lumMod val="60000"/>
                          <a:lumOff val="40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o-MD" sz="4000" dirty="0" smtClean="0">
                          <a:solidFill>
                            <a:schemeClr val="accent1">
                              <a:lumMod val="50000"/>
                            </a:schemeClr>
                          </a:solidFill>
                        </a:rPr>
                        <a:t>19 303 700 </a:t>
                      </a:r>
                      <a:r>
                        <a:rPr lang="en-US" sz="4000" dirty="0" smtClean="0">
                          <a:solidFill>
                            <a:schemeClr val="accent1">
                              <a:lumMod val="50000"/>
                            </a:schemeClr>
                          </a:solidFill>
                        </a:rPr>
                        <a:t>lei</a:t>
                      </a:r>
                      <a:endParaRPr lang="en-US" sz="4000" dirty="0">
                        <a:solidFill>
                          <a:schemeClr val="accent1">
                            <a:lumMod val="50000"/>
                          </a:schemeClr>
                        </a:solidFill>
                      </a:endParaRPr>
                    </a:p>
                  </a:txBody>
                  <a:tcPr anchor="ctr">
                    <a:lnL w="28575" cap="flat" cmpd="sng" algn="ctr">
                      <a:solidFill>
                        <a:schemeClr val="accent1">
                          <a:lumMod val="60000"/>
                          <a:lumOff val="40000"/>
                        </a:schemeClr>
                      </a:solidFill>
                      <a:prstDash val="solid"/>
                      <a:round/>
                      <a:headEnd type="none" w="med" len="med"/>
                      <a:tailEnd type="none" w="med" len="med"/>
                    </a:lnL>
                    <a:lnR w="28575" cap="flat" cmpd="sng" algn="ctr">
                      <a:solidFill>
                        <a:schemeClr val="accent1">
                          <a:lumMod val="60000"/>
                          <a:lumOff val="40000"/>
                        </a:schemeClr>
                      </a:solidFill>
                      <a:prstDash val="solid"/>
                      <a:round/>
                      <a:headEnd type="none" w="med" len="med"/>
                      <a:tailEnd type="none" w="med" len="med"/>
                    </a:lnR>
                    <a:lnT w="28575" cap="flat" cmpd="sng" algn="ctr">
                      <a:solidFill>
                        <a:schemeClr val="accent1">
                          <a:lumMod val="60000"/>
                          <a:lumOff val="40000"/>
                        </a:schemeClr>
                      </a:solidFill>
                      <a:prstDash val="solid"/>
                      <a:round/>
                      <a:headEnd type="none" w="med" len="med"/>
                      <a:tailEnd type="none" w="med" len="med"/>
                    </a:lnT>
                    <a:lnB w="28575" cap="flat" cmpd="sng" algn="ctr">
                      <a:solidFill>
                        <a:schemeClr val="accent1">
                          <a:lumMod val="60000"/>
                          <a:lumOff val="40000"/>
                        </a:schemeClr>
                      </a:solidFill>
                      <a:prstDash val="solid"/>
                      <a:round/>
                      <a:headEnd type="none" w="med" len="med"/>
                      <a:tailEnd type="none" w="med" len="med"/>
                    </a:lnB>
                    <a:noFill/>
                  </a:tcPr>
                </a:tc>
                <a:tc>
                  <a:txBody>
                    <a:bodyPr/>
                    <a:lstStyle/>
                    <a:p>
                      <a:pPr algn="ctr"/>
                      <a:r>
                        <a:rPr lang="ro-MD" sz="4000" dirty="0" smtClean="0">
                          <a:solidFill>
                            <a:schemeClr val="accent1">
                              <a:lumMod val="50000"/>
                            </a:schemeClr>
                          </a:solidFill>
                        </a:rPr>
                        <a:t>20 877 600</a:t>
                      </a:r>
                      <a:r>
                        <a:rPr lang="en-US" sz="4000" dirty="0" smtClean="0">
                          <a:solidFill>
                            <a:schemeClr val="accent1">
                              <a:lumMod val="50000"/>
                            </a:schemeClr>
                          </a:solidFill>
                        </a:rPr>
                        <a:t>lei</a:t>
                      </a:r>
                      <a:endParaRPr lang="en-US" sz="4000" dirty="0">
                        <a:solidFill>
                          <a:schemeClr val="accent1">
                            <a:lumMod val="50000"/>
                          </a:schemeClr>
                        </a:solidFill>
                      </a:endParaRPr>
                    </a:p>
                  </a:txBody>
                  <a:tcPr anchor="ctr">
                    <a:lnL w="28575" cap="flat" cmpd="sng" algn="ctr">
                      <a:solidFill>
                        <a:schemeClr val="accent1">
                          <a:lumMod val="60000"/>
                          <a:lumOff val="40000"/>
                        </a:schemeClr>
                      </a:solidFill>
                      <a:prstDash val="solid"/>
                      <a:round/>
                      <a:headEnd type="none" w="med" len="med"/>
                      <a:tailEnd type="none" w="med" len="med"/>
                    </a:lnL>
                    <a:lnR w="28575" cap="flat" cmpd="sng" algn="ctr">
                      <a:solidFill>
                        <a:schemeClr val="accent1">
                          <a:lumMod val="60000"/>
                          <a:lumOff val="40000"/>
                        </a:schemeClr>
                      </a:solidFill>
                      <a:prstDash val="solid"/>
                      <a:round/>
                      <a:headEnd type="none" w="med" len="med"/>
                      <a:tailEnd type="none" w="med" len="med"/>
                    </a:lnR>
                    <a:lnT w="28575" cap="flat" cmpd="sng" algn="ctr">
                      <a:solidFill>
                        <a:schemeClr val="accent1">
                          <a:lumMod val="60000"/>
                          <a:lumOff val="40000"/>
                        </a:schemeClr>
                      </a:solidFill>
                      <a:prstDash val="solid"/>
                      <a:round/>
                      <a:headEnd type="none" w="med" len="med"/>
                      <a:tailEnd type="none" w="med" len="med"/>
                    </a:lnT>
                    <a:lnB w="28575" cap="flat" cmpd="sng" algn="ctr">
                      <a:solidFill>
                        <a:schemeClr val="accent1">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3591440902"/>
                  </a:ext>
                </a:extLst>
              </a:tr>
            </a:tbl>
          </a:graphicData>
        </a:graphic>
      </p:graphicFrame>
    </p:spTree>
    <p:extLst>
      <p:ext uri="{BB962C8B-B14F-4D97-AF65-F5344CB8AC3E}">
        <p14:creationId xmlns:p14="http://schemas.microsoft.com/office/powerpoint/2010/main" val="3801206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a:extLst>
              <a:ext uri="{FF2B5EF4-FFF2-40B4-BE49-F238E27FC236}">
                <a16:creationId xmlns:a16="http://schemas.microsoft.com/office/drawing/2014/main" id="{2D9AE3B7-D09C-4FCB-9905-781A13A23651}"/>
              </a:ext>
            </a:extLst>
          </p:cNvPr>
          <p:cNvGraphicFramePr/>
          <p:nvPr>
            <p:extLst>
              <p:ext uri="{D42A27DB-BD31-4B8C-83A1-F6EECF244321}">
                <p14:modId xmlns:p14="http://schemas.microsoft.com/office/powerpoint/2010/main" val="385309156"/>
              </p:ext>
            </p:extLst>
          </p:nvPr>
        </p:nvGraphicFramePr>
        <p:xfrm>
          <a:off x="210978" y="1202395"/>
          <a:ext cx="11899847" cy="5213757"/>
        </p:xfrm>
        <a:graphic>
          <a:graphicData uri="http://schemas.openxmlformats.org/drawingml/2006/chart">
            <c:chart xmlns:c="http://schemas.openxmlformats.org/drawingml/2006/chart" xmlns:r="http://schemas.openxmlformats.org/officeDocument/2006/relationships" r:id="rId3"/>
          </a:graphicData>
        </a:graphic>
      </p:graphicFrame>
      <p:pic>
        <p:nvPicPr>
          <p:cNvPr id="8" name="Picture 7">
            <a:extLst>
              <a:ext uri="{FF2B5EF4-FFF2-40B4-BE49-F238E27FC236}">
                <a16:creationId xmlns:a16="http://schemas.microsoft.com/office/drawing/2014/main" id="{F7ACE8C7-5806-4836-9D87-69587DC8D446}"/>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209550" y="6096000"/>
            <a:ext cx="1577439" cy="472178"/>
          </a:xfrm>
          <a:prstGeom prst="rect">
            <a:avLst/>
          </a:prstGeom>
        </p:spPr>
      </p:pic>
      <p:pic>
        <p:nvPicPr>
          <p:cNvPr id="14" name="Picture 13">
            <a:extLst>
              <a:ext uri="{FF2B5EF4-FFF2-40B4-BE49-F238E27FC236}">
                <a16:creationId xmlns:a16="http://schemas.microsoft.com/office/drawing/2014/main" id="{F2763539-2056-4436-B8AF-23567483BC2B}"/>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1786989" y="6032051"/>
            <a:ext cx="1200150" cy="600075"/>
          </a:xfrm>
          <a:prstGeom prst="rect">
            <a:avLst/>
          </a:prstGeom>
        </p:spPr>
      </p:pic>
      <p:sp>
        <p:nvSpPr>
          <p:cNvPr id="15" name="Rectangle 14">
            <a:extLst>
              <a:ext uri="{FF2B5EF4-FFF2-40B4-BE49-F238E27FC236}">
                <a16:creationId xmlns:a16="http://schemas.microsoft.com/office/drawing/2014/main" id="{96D9925D-E264-4649-AF4F-33D5BFA703BC}"/>
              </a:ext>
            </a:extLst>
          </p:cNvPr>
          <p:cNvSpPr/>
          <p:nvPr/>
        </p:nvSpPr>
        <p:spPr>
          <a:xfrm>
            <a:off x="0" y="1"/>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itle 1">
            <a:extLst>
              <a:ext uri="{FF2B5EF4-FFF2-40B4-BE49-F238E27FC236}">
                <a16:creationId xmlns:a16="http://schemas.microsoft.com/office/drawing/2014/main" id="{D8C0D16D-F121-4C50-A760-AAF05466C0BF}"/>
              </a:ext>
            </a:extLst>
          </p:cNvPr>
          <p:cNvSpPr>
            <a:spLocks noGrp="1"/>
          </p:cNvSpPr>
          <p:nvPr>
            <p:ph type="title"/>
          </p:nvPr>
        </p:nvSpPr>
        <p:spPr>
          <a:xfrm>
            <a:off x="153327" y="231721"/>
            <a:ext cx="11885345" cy="736847"/>
          </a:xfrm>
        </p:spPr>
        <p:txBody>
          <a:bodyPr anchor="t">
            <a:normAutofit/>
          </a:bodyPr>
          <a:lstStyle/>
          <a:p>
            <a:pPr algn="ctr"/>
            <a:r>
              <a:rPr lang="ro-RO">
                <a:solidFill>
                  <a:schemeClr val="bg1"/>
                </a:solidFill>
                <a:latin typeface="Arial Black" panose="020B0A04020102020204" pitchFamily="34" charset="0"/>
              </a:rPr>
              <a:t>De unde vin banii?</a:t>
            </a:r>
            <a:endParaRPr lang="en-US">
              <a:solidFill>
                <a:schemeClr val="bg1"/>
              </a:solidFill>
              <a:latin typeface="Arial Black" panose="020B0A04020102020204" pitchFamily="34" charset="0"/>
            </a:endParaRPr>
          </a:p>
        </p:txBody>
      </p:sp>
      <p:sp>
        <p:nvSpPr>
          <p:cNvPr id="17" name="TextBox 16">
            <a:extLst>
              <a:ext uri="{FF2B5EF4-FFF2-40B4-BE49-F238E27FC236}">
                <a16:creationId xmlns:a16="http://schemas.microsoft.com/office/drawing/2014/main" id="{171CF2A0-C66D-4907-B29E-E8A9EA52A6F5}"/>
              </a:ext>
            </a:extLst>
          </p:cNvPr>
          <p:cNvSpPr txBox="1"/>
          <p:nvPr/>
        </p:nvSpPr>
        <p:spPr>
          <a:xfrm>
            <a:off x="209550" y="1200288"/>
            <a:ext cx="11829122" cy="646331"/>
          </a:xfrm>
          <a:prstGeom prst="rect">
            <a:avLst/>
          </a:prstGeom>
          <a:noFill/>
        </p:spPr>
        <p:txBody>
          <a:bodyPr wrap="square" rtlCol="0">
            <a:spAutoFit/>
          </a:bodyPr>
          <a:lstStyle/>
          <a:p>
            <a:pPr algn="ctr"/>
            <a:r>
              <a:rPr lang="ro-RO" sz="3600" b="1">
                <a:solidFill>
                  <a:schemeClr val="accent2"/>
                </a:solidFill>
              </a:rPr>
              <a:t>Structura veniturilor primăriei</a:t>
            </a:r>
            <a:endParaRPr lang="en-US" sz="3600" b="1">
              <a:solidFill>
                <a:schemeClr val="accent2"/>
              </a:solidFill>
            </a:endParaRPr>
          </a:p>
        </p:txBody>
      </p:sp>
    </p:spTree>
    <p:extLst>
      <p:ext uri="{BB962C8B-B14F-4D97-AF65-F5344CB8AC3E}">
        <p14:creationId xmlns:p14="http://schemas.microsoft.com/office/powerpoint/2010/main" val="2533250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A6B8BD75-419C-4059-ADDC-344568E10469}"/>
              </a:ext>
            </a:extLst>
          </p:cNvPr>
          <p:cNvGraphicFramePr/>
          <p:nvPr>
            <p:extLst>
              <p:ext uri="{D42A27DB-BD31-4B8C-83A1-F6EECF244321}">
                <p14:modId xmlns:p14="http://schemas.microsoft.com/office/powerpoint/2010/main" val="2300332025"/>
              </p:ext>
            </p:extLst>
          </p:nvPr>
        </p:nvGraphicFramePr>
        <p:xfrm>
          <a:off x="482895" y="1729408"/>
          <a:ext cx="11226210" cy="4896871"/>
        </p:xfrm>
        <a:graphic>
          <a:graphicData uri="http://schemas.openxmlformats.org/drawingml/2006/chart">
            <c:chart xmlns:c="http://schemas.openxmlformats.org/drawingml/2006/chart" xmlns:r="http://schemas.openxmlformats.org/officeDocument/2006/relationships" r:id="rId3"/>
          </a:graphicData>
        </a:graphic>
      </p:graphicFrame>
      <p:pic>
        <p:nvPicPr>
          <p:cNvPr id="14" name="Picture 13">
            <a:extLst>
              <a:ext uri="{FF2B5EF4-FFF2-40B4-BE49-F238E27FC236}">
                <a16:creationId xmlns:a16="http://schemas.microsoft.com/office/drawing/2014/main" id="{BC6B4D59-9A2D-4B71-9AAD-CACC62FBB58A}"/>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209550" y="6096000"/>
            <a:ext cx="1577439" cy="472178"/>
          </a:xfrm>
          <a:prstGeom prst="rect">
            <a:avLst/>
          </a:prstGeom>
        </p:spPr>
      </p:pic>
      <p:pic>
        <p:nvPicPr>
          <p:cNvPr id="16" name="Picture 15">
            <a:extLst>
              <a:ext uri="{FF2B5EF4-FFF2-40B4-BE49-F238E27FC236}">
                <a16:creationId xmlns:a16="http://schemas.microsoft.com/office/drawing/2014/main" id="{8F3E1186-01F9-4D5B-AEB2-E53860A44733}"/>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1786989" y="6032051"/>
            <a:ext cx="1200150" cy="600075"/>
          </a:xfrm>
          <a:prstGeom prst="rect">
            <a:avLst/>
          </a:prstGeom>
        </p:spPr>
      </p:pic>
      <p:sp>
        <p:nvSpPr>
          <p:cNvPr id="17" name="Rectangle 16">
            <a:extLst>
              <a:ext uri="{FF2B5EF4-FFF2-40B4-BE49-F238E27FC236}">
                <a16:creationId xmlns:a16="http://schemas.microsoft.com/office/drawing/2014/main" id="{C54E498C-FDB0-498B-9B7A-958ED7F27669}"/>
              </a:ext>
            </a:extLst>
          </p:cNvPr>
          <p:cNvSpPr/>
          <p:nvPr/>
        </p:nvSpPr>
        <p:spPr>
          <a:xfrm>
            <a:off x="0" y="1"/>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itle 1">
            <a:extLst>
              <a:ext uri="{FF2B5EF4-FFF2-40B4-BE49-F238E27FC236}">
                <a16:creationId xmlns:a16="http://schemas.microsoft.com/office/drawing/2014/main" id="{1B3DB754-843E-4EEF-91D5-504E0075861E}"/>
              </a:ext>
            </a:extLst>
          </p:cNvPr>
          <p:cNvSpPr>
            <a:spLocks noGrp="1"/>
          </p:cNvSpPr>
          <p:nvPr>
            <p:ph type="title"/>
          </p:nvPr>
        </p:nvSpPr>
        <p:spPr>
          <a:xfrm>
            <a:off x="153327" y="231721"/>
            <a:ext cx="11885345" cy="736847"/>
          </a:xfrm>
        </p:spPr>
        <p:txBody>
          <a:bodyPr anchor="t">
            <a:normAutofit/>
          </a:bodyPr>
          <a:lstStyle/>
          <a:p>
            <a:pPr algn="ctr"/>
            <a:r>
              <a:rPr lang="ro-RO">
                <a:solidFill>
                  <a:schemeClr val="bg1"/>
                </a:solidFill>
                <a:latin typeface="Arial Black" panose="020B0A04020102020204" pitchFamily="34" charset="0"/>
              </a:rPr>
              <a:t>De unde vin banii?</a:t>
            </a:r>
            <a:endParaRPr lang="en-US">
              <a:solidFill>
                <a:schemeClr val="bg1"/>
              </a:solidFill>
              <a:latin typeface="Arial Black" panose="020B0A04020102020204" pitchFamily="34" charset="0"/>
            </a:endParaRPr>
          </a:p>
        </p:txBody>
      </p:sp>
      <p:sp>
        <p:nvSpPr>
          <p:cNvPr id="19" name="TextBox 18">
            <a:extLst>
              <a:ext uri="{FF2B5EF4-FFF2-40B4-BE49-F238E27FC236}">
                <a16:creationId xmlns:a16="http://schemas.microsoft.com/office/drawing/2014/main" id="{70A2FC4A-104F-4692-8055-65E9FD372B91}"/>
              </a:ext>
            </a:extLst>
          </p:cNvPr>
          <p:cNvSpPr txBox="1"/>
          <p:nvPr/>
        </p:nvSpPr>
        <p:spPr>
          <a:xfrm>
            <a:off x="362878" y="1083077"/>
            <a:ext cx="11829122" cy="646331"/>
          </a:xfrm>
          <a:prstGeom prst="rect">
            <a:avLst/>
          </a:prstGeom>
          <a:noFill/>
        </p:spPr>
        <p:txBody>
          <a:bodyPr wrap="square" rtlCol="0">
            <a:spAutoFit/>
          </a:bodyPr>
          <a:lstStyle/>
          <a:p>
            <a:pPr algn="ctr"/>
            <a:r>
              <a:rPr lang="ro-RO" sz="3600" b="1" dirty="0">
                <a:solidFill>
                  <a:schemeClr val="accent2"/>
                </a:solidFill>
              </a:rPr>
              <a:t>Structura Veniturilor proprii: </a:t>
            </a:r>
            <a:r>
              <a:rPr lang="ro-RO" sz="3600" b="1" dirty="0" smtClean="0">
                <a:solidFill>
                  <a:schemeClr val="accent2"/>
                </a:solidFill>
              </a:rPr>
              <a:t>3 486 700 lei </a:t>
            </a:r>
            <a:endParaRPr lang="en-US" sz="3600" b="1" dirty="0">
              <a:solidFill>
                <a:schemeClr val="accent2"/>
              </a:solidFill>
            </a:endParaRPr>
          </a:p>
        </p:txBody>
      </p:sp>
    </p:spTree>
    <p:extLst>
      <p:ext uri="{BB962C8B-B14F-4D97-AF65-F5344CB8AC3E}">
        <p14:creationId xmlns:p14="http://schemas.microsoft.com/office/powerpoint/2010/main" val="8521975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4E58488C4305C4AADBCAC934C6DA5FA" ma:contentTypeVersion="19" ma:contentTypeDescription="Create a new document." ma:contentTypeScope="" ma:versionID="a5eff47c14fdc45ff3eec820be76c35d">
  <xsd:schema xmlns:xsd="http://www.w3.org/2001/XMLSchema" xmlns:xs="http://www.w3.org/2001/XMLSchema" xmlns:p="http://schemas.microsoft.com/office/2006/metadata/properties" xmlns:ns1="http://schemas.microsoft.com/sharepoint/v3" xmlns:ns2="a4a171f7-7c1b-417f-863d-356437942985" xmlns:ns3="28f040e9-7871-4f18-addb-b1dd6301a3da" targetNamespace="http://schemas.microsoft.com/office/2006/metadata/properties" ma:root="true" ma:fieldsID="26f8a838bebb22d51768cb61b8b222eb" ns1:_="" ns2:_="" ns3:_="">
    <xsd:import namespace="http://schemas.microsoft.com/sharepoint/v3"/>
    <xsd:import namespace="a4a171f7-7c1b-417f-863d-356437942985"/>
    <xsd:import namespace="28f040e9-7871-4f18-addb-b1dd6301a3d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DateTaken" minOccurs="0"/>
                <xsd:element ref="ns2:MediaServiceOCR" minOccurs="0"/>
                <xsd:element ref="ns2:MediaServiceLocation" minOccurs="0"/>
                <xsd:element ref="ns2:MediaServiceEventHashCode" minOccurs="0"/>
                <xsd:element ref="ns2:MediaServiceGenerationTime" minOccurs="0"/>
                <xsd:element ref="ns1:_ip_UnifiedCompliancePolicyProperties" minOccurs="0"/>
                <xsd:element ref="ns1:_ip_UnifiedCompliancePolicyUIAction"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4a171f7-7c1b-417f-863d-3564379429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Location" ma:index="15"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fe952b0e-87b1-4651-bd97-4ae9bbb31ca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8f040e9-7871-4f18-addb-b1dd6301a3d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be5ae425-3227-4eb6-b72c-6d50dca51a48}" ma:internalName="TaxCatchAll" ma:showField="CatchAllData" ma:web="28f040e9-7871-4f18-addb-b1dd6301a3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a4a171f7-7c1b-417f-863d-356437942985">
      <Terms xmlns="http://schemas.microsoft.com/office/infopath/2007/PartnerControls"/>
    </lcf76f155ced4ddcb4097134ff3c332f>
    <TaxCatchAll xmlns="28f040e9-7871-4f18-addb-b1dd6301a3da" xsi:nil="true"/>
  </documentManagement>
</p:properties>
</file>

<file path=customXml/itemProps1.xml><?xml version="1.0" encoding="utf-8"?>
<ds:datastoreItem xmlns:ds="http://schemas.openxmlformats.org/officeDocument/2006/customXml" ds:itemID="{C0C99DA9-E0F7-4308-8301-E9B63458E72A}">
  <ds:schemaRefs>
    <ds:schemaRef ds:uri="http://schemas.microsoft.com/sharepoint/v3/contenttype/forms"/>
  </ds:schemaRefs>
</ds:datastoreItem>
</file>

<file path=customXml/itemProps2.xml><?xml version="1.0" encoding="utf-8"?>
<ds:datastoreItem xmlns:ds="http://schemas.openxmlformats.org/officeDocument/2006/customXml" ds:itemID="{511C6523-F896-49CF-82A1-D4CDBCDCEC7A}">
  <ds:schemaRefs>
    <ds:schemaRef ds:uri="28f040e9-7871-4f18-addb-b1dd6301a3da"/>
    <ds:schemaRef ds:uri="a4a171f7-7c1b-417f-863d-35643794298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57407EE9-A0F1-47FD-B5C5-74AAA28E1DD7}">
  <ds:schemaRefs>
    <ds:schemaRef ds:uri="http://schemas.microsoft.com/office/2006/metadata/properties"/>
    <ds:schemaRef ds:uri="http://purl.org/dc/elements/1.1/"/>
    <ds:schemaRef ds:uri="http://www.w3.org/XML/1998/namespace"/>
    <ds:schemaRef ds:uri="a4a171f7-7c1b-417f-863d-356437942985"/>
    <ds:schemaRef ds:uri="http://schemas.microsoft.com/office/2006/documentManagement/types"/>
    <ds:schemaRef ds:uri="http://schemas.openxmlformats.org/package/2006/metadata/core-properties"/>
    <ds:schemaRef ds:uri="http://purl.org/dc/terms/"/>
    <ds:schemaRef ds:uri="28f040e9-7871-4f18-addb-b1dd6301a3da"/>
    <ds:schemaRef ds:uri="http://schemas.microsoft.com/office/infopath/2007/PartnerControls"/>
    <ds:schemaRef ds:uri="http://schemas.microsoft.com/sharepoint/v3"/>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492</TotalTime>
  <Words>1621</Words>
  <Application>Microsoft Office PowerPoint</Application>
  <PresentationFormat>Широкоэкранный</PresentationFormat>
  <Paragraphs>461</Paragraphs>
  <Slides>32</Slides>
  <Notes>2</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32</vt:i4>
      </vt:variant>
    </vt:vector>
  </HeadingPairs>
  <TitlesOfParts>
    <vt:vector size="39" baseType="lpstr">
      <vt:lpstr>Arial</vt:lpstr>
      <vt:lpstr>Arial Black</vt:lpstr>
      <vt:lpstr>Calibri</vt:lpstr>
      <vt:lpstr>Calibri Light</vt:lpstr>
      <vt:lpstr>Times New Roman</vt:lpstr>
      <vt:lpstr>Wingdings,Sans-Serif</vt:lpstr>
      <vt:lpstr>Office Theme</vt:lpstr>
      <vt:lpstr>Презентация PowerPoint</vt:lpstr>
      <vt:lpstr>Bine ați venit la audierea publică!</vt:lpstr>
      <vt:lpstr>Agenda</vt:lpstr>
      <vt:lpstr>Reguli  privind petrecerea audierilor publice</vt:lpstr>
      <vt:lpstr>BUGETUL 2024</vt:lpstr>
      <vt:lpstr>Bugetul 2024</vt:lpstr>
      <vt:lpstr>Analiza comparativă a bugetului</vt:lpstr>
      <vt:lpstr>De unde vin banii?</vt:lpstr>
      <vt:lpstr>De unde vin banii?</vt:lpstr>
      <vt:lpstr>De unde vin banii?</vt:lpstr>
      <vt:lpstr>De unde vin banii?</vt:lpstr>
      <vt:lpstr>Cum cheltuim banii?</vt:lpstr>
      <vt:lpstr>Cum cheltuim banii?</vt:lpstr>
      <vt:lpstr>Cum cheltuim banii?</vt:lpstr>
      <vt:lpstr>Cum cheltuim banii?</vt:lpstr>
      <vt:lpstr>Cum cheltuim banii?</vt:lpstr>
      <vt:lpstr>Cum cheltuim banii?</vt:lpstr>
      <vt:lpstr>Cum cheltuim banii?</vt:lpstr>
      <vt:lpstr>Cum cheltuim banii?</vt:lpstr>
      <vt:lpstr>Cum cheltuim banii?</vt:lpstr>
      <vt:lpstr>Cum cheltuim banii?</vt:lpstr>
      <vt:lpstr>Cum cheltuim banii?</vt:lpstr>
      <vt:lpstr>Презентация PowerPoint</vt:lpstr>
      <vt:lpstr>Cotele la impozitul funciar</vt:lpstr>
      <vt:lpstr>Cotele la impozitul pe bunuri imobiliare neevaluate</vt:lpstr>
      <vt:lpstr>Cotele la impozitul pe bunuri imobiliare evaluate</vt:lpstr>
      <vt:lpstr>Taxe locale 2024</vt:lpstr>
      <vt:lpstr>Taxe pentru unități comerciale 2024</vt:lpstr>
      <vt:lpstr>Taxe pentru unități comerciale 2024</vt:lpstr>
      <vt:lpstr>Taxe pentru unități comerciale 2024</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BUGETUL 2019</dc:title>
  <dc:creator>Igor Mironiuc</dc:creator>
  <cp:lastModifiedBy>Cristina</cp:lastModifiedBy>
  <cp:revision>49</cp:revision>
  <cp:lastPrinted>2023-12-20T07:07:10Z</cp:lastPrinted>
  <dcterms:created xsi:type="dcterms:W3CDTF">2018-11-08T15:44:15Z</dcterms:created>
  <dcterms:modified xsi:type="dcterms:W3CDTF">2023-12-21T10:06:52Z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0x01010024E58488C4305C4AADBCAC934C6DA5FA</vt:lpwstr>
  </property>
  <property fmtid="{D5CDD505-2E9C-101B-9397-08002B2CF9AE}" pid="3" name="MediaServiceImageTags">
    <vt:lpwstr/>
  </property>
</Properties>
</file>